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7"/>
    <p:restoredTop sz="94728"/>
  </p:normalViewPr>
  <p:slideViewPr>
    <p:cSldViewPr snapToGrid="0">
      <p:cViewPr varScale="1">
        <p:scale>
          <a:sx n="102" d="100"/>
          <a:sy n="102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F8E1BF-A2A9-BF44-9A2D-CDEB3587115C}" type="datetimeFigureOut">
              <a:rPr lang="en-US" smtClean="0"/>
              <a:t>12/11/25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A4846F-0FA8-404B-A3BA-617D9E6B5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55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9B0F7D69-D93C-4C38-A23D-76E000D691CD}"/>
              </a:ext>
            </a:extLst>
          </p:cNvPr>
          <p:cNvSpPr/>
          <p:nvPr/>
        </p:nvSpPr>
        <p:spPr>
          <a:xfrm>
            <a:off x="0" y="0"/>
            <a:ext cx="3496422" cy="6858000"/>
          </a:xfrm>
          <a:custGeom>
            <a:avLst/>
            <a:gdLst>
              <a:gd name="connsiteX0" fmla="*/ 0 w 3496422"/>
              <a:gd name="connsiteY0" fmla="*/ 0 h 6858000"/>
              <a:gd name="connsiteX1" fmla="*/ 1873399 w 3496422"/>
              <a:gd name="connsiteY1" fmla="*/ 0 h 6858000"/>
              <a:gd name="connsiteX2" fmla="*/ 1895523 w 3496422"/>
              <a:gd name="connsiteY2" fmla="*/ 14997 h 6858000"/>
              <a:gd name="connsiteX3" fmla="*/ 3496422 w 3496422"/>
              <a:gd name="connsiteY3" fmla="*/ 3621656 h 6858000"/>
              <a:gd name="connsiteX4" fmla="*/ 1622072 w 3496422"/>
              <a:gd name="connsiteY4" fmla="*/ 6374814 h 6858000"/>
              <a:gd name="connsiteX5" fmla="*/ 1105424 w 3496422"/>
              <a:gd name="connsiteY5" fmla="*/ 6780599 h 6858000"/>
              <a:gd name="connsiteX6" fmla="*/ 993668 w 3496422"/>
              <a:gd name="connsiteY6" fmla="*/ 6858000 h 6858000"/>
              <a:gd name="connsiteX7" fmla="*/ 0 w 3496422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96422" h="6858000">
                <a:moveTo>
                  <a:pt x="0" y="0"/>
                </a:moveTo>
                <a:lnTo>
                  <a:pt x="1873399" y="0"/>
                </a:lnTo>
                <a:lnTo>
                  <a:pt x="1895523" y="14997"/>
                </a:lnTo>
                <a:cubicBezTo>
                  <a:pt x="2922686" y="754641"/>
                  <a:pt x="3496422" y="2093192"/>
                  <a:pt x="3496422" y="3621656"/>
                </a:cubicBezTo>
                <a:cubicBezTo>
                  <a:pt x="3496422" y="4969131"/>
                  <a:pt x="2567697" y="5602839"/>
                  <a:pt x="1622072" y="6374814"/>
                </a:cubicBezTo>
                <a:cubicBezTo>
                  <a:pt x="1449869" y="6515397"/>
                  <a:pt x="1279242" y="6653108"/>
                  <a:pt x="1105424" y="6780599"/>
                </a:cubicBezTo>
                <a:lnTo>
                  <a:pt x="99366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54295" y="1346268"/>
            <a:ext cx="7060135" cy="3285207"/>
          </a:xfrm>
        </p:spPr>
        <p:txBody>
          <a:bodyPr anchor="b">
            <a:noAutofit/>
          </a:bodyPr>
          <a:lstStyle>
            <a:lvl1pPr algn="l">
              <a:lnSpc>
                <a:spcPct val="120000"/>
              </a:lnSpc>
              <a:defRPr sz="5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2312" y="4631475"/>
            <a:ext cx="7052117" cy="1150200"/>
          </a:xfrm>
        </p:spPr>
        <p:txBody>
          <a:bodyPr lIns="109728" tIns="109728" rIns="109728" bIns="91440"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24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123E5C65-E22A-4865-9449-10140D62B6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654295" y="617415"/>
            <a:ext cx="7123723" cy="457200"/>
          </a:xfrm>
        </p:spPr>
        <p:txBody>
          <a:bodyPr/>
          <a:lstStyle>
            <a:lvl1pPr algn="l">
              <a:defRPr/>
            </a:lvl1pPr>
          </a:lstStyle>
          <a:p>
            <a:fld id="{A49A97DB-184C-4F40-87DD-58D9432B054F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EF9C3DE0-E7F5-4B4D-B5AF-CDE724CE7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5" y="6170490"/>
            <a:ext cx="5588349" cy="457200"/>
          </a:xfrm>
        </p:spPr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48C1E146-840A-4217-B63E-62E5CF890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15600" y="6170490"/>
            <a:ext cx="1198829" cy="457200"/>
          </a:xfrm>
        </p:spPr>
        <p:txBody>
          <a:bodyPr/>
          <a:lstStyle>
            <a:lvl1pPr algn="r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CD419D4-EA9D-42D9-BF62-B07F0B7B672B}"/>
              </a:ext>
            </a:extLst>
          </p:cNvPr>
          <p:cNvSpPr/>
          <p:nvPr/>
        </p:nvSpPr>
        <p:spPr>
          <a:xfrm>
            <a:off x="1375409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C6FEC9B-9608-4181-A9E5-A1B80E72021C}"/>
              </a:ext>
            </a:extLst>
          </p:cNvPr>
          <p:cNvSpPr/>
          <p:nvPr/>
        </p:nvSpPr>
        <p:spPr>
          <a:xfrm>
            <a:off x="1155402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B1564ED-F26F-451D-97D6-A6EC3E83FD55}"/>
              </a:ext>
            </a:extLst>
          </p:cNvPr>
          <p:cNvSpPr/>
          <p:nvPr/>
        </p:nvSpPr>
        <p:spPr>
          <a:xfrm>
            <a:off x="924161" y="0"/>
            <a:ext cx="2261351" cy="6858000"/>
          </a:xfrm>
          <a:custGeom>
            <a:avLst/>
            <a:gdLst>
              <a:gd name="connsiteX0" fmla="*/ 879731 w 2521425"/>
              <a:gd name="connsiteY0" fmla="*/ 0 h 6858000"/>
              <a:gd name="connsiteX1" fmla="*/ 898402 w 2521425"/>
              <a:gd name="connsiteY1" fmla="*/ 0 h 6858000"/>
              <a:gd name="connsiteX2" fmla="*/ 920526 w 2521425"/>
              <a:gd name="connsiteY2" fmla="*/ 14997 h 6858000"/>
              <a:gd name="connsiteX3" fmla="*/ 2521425 w 2521425"/>
              <a:gd name="connsiteY3" fmla="*/ 3621656 h 6858000"/>
              <a:gd name="connsiteX4" fmla="*/ 647075 w 2521425"/>
              <a:gd name="connsiteY4" fmla="*/ 6374814 h 6858000"/>
              <a:gd name="connsiteX5" fmla="*/ 130427 w 2521425"/>
              <a:gd name="connsiteY5" fmla="*/ 6780599 h 6858000"/>
              <a:gd name="connsiteX6" fmla="*/ 18671 w 2521425"/>
              <a:gd name="connsiteY6" fmla="*/ 6858000 h 6858000"/>
              <a:gd name="connsiteX7" fmla="*/ 0 w 2521425"/>
              <a:gd name="connsiteY7" fmla="*/ 6858000 h 6858000"/>
              <a:gd name="connsiteX8" fmla="*/ 111756 w 2521425"/>
              <a:gd name="connsiteY8" fmla="*/ 6780599 h 6858000"/>
              <a:gd name="connsiteX9" fmla="*/ 628404 w 2521425"/>
              <a:gd name="connsiteY9" fmla="*/ 6374814 h 6858000"/>
              <a:gd name="connsiteX10" fmla="*/ 2502754 w 2521425"/>
              <a:gd name="connsiteY10" fmla="*/ 3621656 h 6858000"/>
              <a:gd name="connsiteX11" fmla="*/ 901855 w 2521425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1425" h="6858000">
                <a:moveTo>
                  <a:pt x="879731" y="0"/>
                </a:moveTo>
                <a:lnTo>
                  <a:pt x="898402" y="0"/>
                </a:lnTo>
                <a:lnTo>
                  <a:pt x="920526" y="14997"/>
                </a:lnTo>
                <a:cubicBezTo>
                  <a:pt x="1947689" y="754641"/>
                  <a:pt x="2521425" y="2093192"/>
                  <a:pt x="2521425" y="3621656"/>
                </a:cubicBezTo>
                <a:cubicBezTo>
                  <a:pt x="2521425" y="4969131"/>
                  <a:pt x="1592700" y="5602839"/>
                  <a:pt x="647075" y="6374814"/>
                </a:cubicBezTo>
                <a:cubicBezTo>
                  <a:pt x="474872" y="6515397"/>
                  <a:pt x="304245" y="6653108"/>
                  <a:pt x="130427" y="6780599"/>
                </a:cubicBezTo>
                <a:lnTo>
                  <a:pt x="18671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518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397E4A-EB6A-4FA6-AA4F-69EA0C70F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78DEAD-1913-6546-83AF-87FC029B77DF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1A2F5D-7AC4-4F91-965A-7B6A45D6F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E8B86-CDB8-482F-9D9F-1BFDA3638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779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fld id="{DEC687B5-08CB-894E-A34A-C1A1CB7A2CBB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4927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923EF53-7767-4C94-BEF6-D452927945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DE93A-7194-8342-87AB-C88901514861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ACF12700-F905-4CFA-970C-C81E05A64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DA1B1EE2-BCA3-432B-A32D-B04C7F1DD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78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84A89F5-6982-40AE-8108-88B93E85C8FF}"/>
              </a:ext>
            </a:extLst>
          </p:cNvPr>
          <p:cNvGrpSpPr/>
          <p:nvPr/>
        </p:nvGrpSpPr>
        <p:grpSpPr>
          <a:xfrm>
            <a:off x="3124577" y="0"/>
            <a:ext cx="4389519" cy="2916937"/>
            <a:chOff x="3124577" y="0"/>
            <a:chExt cx="4389519" cy="2916937"/>
          </a:xfrm>
        </p:grpSpPr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80BED93-E30B-4492-A268-84C33CA4F067}"/>
                </a:ext>
              </a:extLst>
            </p:cNvPr>
            <p:cNvSpPr/>
            <p:nvPr/>
          </p:nvSpPr>
          <p:spPr>
            <a:xfrm>
              <a:off x="3320637" y="0"/>
              <a:ext cx="4013331" cy="2742133"/>
            </a:xfrm>
            <a:custGeom>
              <a:avLst/>
              <a:gdLst>
                <a:gd name="connsiteX0" fmla="*/ 294151 w 4013331"/>
                <a:gd name="connsiteY0" fmla="*/ 0 h 2742133"/>
                <a:gd name="connsiteX1" fmla="*/ 3844057 w 4013331"/>
                <a:gd name="connsiteY1" fmla="*/ 0 h 2742133"/>
                <a:gd name="connsiteX2" fmla="*/ 3892490 w 4013331"/>
                <a:gd name="connsiteY2" fmla="*/ 131440 h 2742133"/>
                <a:gd name="connsiteX3" fmla="*/ 4013331 w 4013331"/>
                <a:gd name="connsiteY3" fmla="*/ 941251 h 2742133"/>
                <a:gd name="connsiteX4" fmla="*/ 3804827 w 4013331"/>
                <a:gd name="connsiteY4" fmla="*/ 1540292 h 2742133"/>
                <a:gd name="connsiteX5" fmla="*/ 3187498 w 4013331"/>
                <a:gd name="connsiteY5" fmla="*/ 2098087 h 2742133"/>
                <a:gd name="connsiteX6" fmla="*/ 3051769 w 4013331"/>
                <a:gd name="connsiteY6" fmla="*/ 2204787 h 2742133"/>
                <a:gd name="connsiteX7" fmla="*/ 1936476 w 4013331"/>
                <a:gd name="connsiteY7" fmla="*/ 2742133 h 2742133"/>
                <a:gd name="connsiteX8" fmla="*/ 467303 w 4013331"/>
                <a:gd name="connsiteY8" fmla="*/ 1868695 h 2742133"/>
                <a:gd name="connsiteX9" fmla="*/ 310732 w 4013331"/>
                <a:gd name="connsiteY9" fmla="*/ 1645244 h 2742133"/>
                <a:gd name="connsiteX10" fmla="*/ 0 w 4013331"/>
                <a:gd name="connsiteY10" fmla="*/ 941251 h 2742133"/>
                <a:gd name="connsiteX11" fmla="*/ 187749 w 4013331"/>
                <a:gd name="connsiteY11" fmla="*/ 183076 h 2742133"/>
                <a:gd name="connsiteX12" fmla="*/ 288888 w 4013331"/>
                <a:gd name="connsiteY12" fmla="*/ 7329 h 2742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013331" h="2742133">
                  <a:moveTo>
                    <a:pt x="294151" y="0"/>
                  </a:moveTo>
                  <a:lnTo>
                    <a:pt x="3844057" y="0"/>
                  </a:lnTo>
                  <a:lnTo>
                    <a:pt x="3892490" y="131440"/>
                  </a:lnTo>
                  <a:cubicBezTo>
                    <a:pt x="3971777" y="378867"/>
                    <a:pt x="4013331" y="652783"/>
                    <a:pt x="4013331" y="941251"/>
                  </a:cubicBezTo>
                  <a:cubicBezTo>
                    <a:pt x="4013331" y="1171430"/>
                    <a:pt x="3948997" y="1356167"/>
                    <a:pt x="3804827" y="1540292"/>
                  </a:cubicBezTo>
                  <a:cubicBezTo>
                    <a:pt x="3654026" y="1732895"/>
                    <a:pt x="3427436" y="1910292"/>
                    <a:pt x="3187498" y="2098087"/>
                  </a:cubicBezTo>
                  <a:cubicBezTo>
                    <a:pt x="3143231" y="2132693"/>
                    <a:pt x="3097499" y="2168522"/>
                    <a:pt x="3051769" y="2204787"/>
                  </a:cubicBezTo>
                  <a:cubicBezTo>
                    <a:pt x="2642425" y="2529345"/>
                    <a:pt x="2343664" y="2742133"/>
                    <a:pt x="1936476" y="2742133"/>
                  </a:cubicBezTo>
                  <a:cubicBezTo>
                    <a:pt x="1316045" y="2742133"/>
                    <a:pt x="876647" y="2480932"/>
                    <a:pt x="467303" y="1868695"/>
                  </a:cubicBezTo>
                  <a:cubicBezTo>
                    <a:pt x="413736" y="1788559"/>
                    <a:pt x="361372" y="1715679"/>
                    <a:pt x="310732" y="1645244"/>
                  </a:cubicBezTo>
                  <a:cubicBezTo>
                    <a:pt x="100850" y="1353195"/>
                    <a:pt x="0" y="1201315"/>
                    <a:pt x="0" y="941251"/>
                  </a:cubicBezTo>
                  <a:cubicBezTo>
                    <a:pt x="0" y="683021"/>
                    <a:pt x="63214" y="427935"/>
                    <a:pt x="187749" y="183076"/>
                  </a:cubicBezTo>
                  <a:cubicBezTo>
                    <a:pt x="218215" y="123194"/>
                    <a:pt x="251953" y="64578"/>
                    <a:pt x="288888" y="7329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965F60C1-CD8B-4326-9B24-3D197CF382A6}"/>
                </a:ext>
              </a:extLst>
            </p:cNvPr>
            <p:cNvSpPr/>
            <p:nvPr/>
          </p:nvSpPr>
          <p:spPr>
            <a:xfrm>
              <a:off x="3566319" y="0"/>
              <a:ext cx="3401415" cy="2440484"/>
            </a:xfrm>
            <a:custGeom>
              <a:avLst/>
              <a:gdLst>
                <a:gd name="connsiteX0" fmla="*/ 332917 w 3401415"/>
                <a:gd name="connsiteY0" fmla="*/ 0 h 2440484"/>
                <a:gd name="connsiteX1" fmla="*/ 3207137 w 3401415"/>
                <a:gd name="connsiteY1" fmla="*/ 0 h 2440484"/>
                <a:gd name="connsiteX2" fmla="*/ 3242654 w 3401415"/>
                <a:gd name="connsiteY2" fmla="*/ 74937 h 2440484"/>
                <a:gd name="connsiteX3" fmla="*/ 3401415 w 3401415"/>
                <a:gd name="connsiteY3" fmla="*/ 914184 h 2440484"/>
                <a:gd name="connsiteX4" fmla="*/ 3224702 w 3401415"/>
                <a:gd name="connsiteY4" fmla="*/ 1421888 h 2440484"/>
                <a:gd name="connsiteX5" fmla="*/ 2701498 w 3401415"/>
                <a:gd name="connsiteY5" fmla="*/ 1894635 h 2440484"/>
                <a:gd name="connsiteX6" fmla="*/ 2586463 w 3401415"/>
                <a:gd name="connsiteY6" fmla="*/ 1985068 h 2440484"/>
                <a:gd name="connsiteX7" fmla="*/ 1641219 w 3401415"/>
                <a:gd name="connsiteY7" fmla="*/ 2440484 h 2440484"/>
                <a:gd name="connsiteX8" fmla="*/ 396053 w 3401415"/>
                <a:gd name="connsiteY8" fmla="*/ 1700219 h 2440484"/>
                <a:gd name="connsiteX9" fmla="*/ 263354 w 3401415"/>
                <a:gd name="connsiteY9" fmla="*/ 1510839 h 2440484"/>
                <a:gd name="connsiteX10" fmla="*/ 0 w 3401415"/>
                <a:gd name="connsiteY10" fmla="*/ 914184 h 2440484"/>
                <a:gd name="connsiteX11" fmla="*/ 159122 w 3401415"/>
                <a:gd name="connsiteY11" fmla="*/ 271610 h 2440484"/>
                <a:gd name="connsiteX12" fmla="*/ 244841 w 3401415"/>
                <a:gd name="connsiteY12" fmla="*/ 122658 h 24404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401415" h="2440484">
                  <a:moveTo>
                    <a:pt x="332917" y="0"/>
                  </a:moveTo>
                  <a:lnTo>
                    <a:pt x="3207137" y="0"/>
                  </a:lnTo>
                  <a:lnTo>
                    <a:pt x="3242654" y="74937"/>
                  </a:lnTo>
                  <a:cubicBezTo>
                    <a:pt x="3346386" y="322243"/>
                    <a:pt x="3401415" y="608579"/>
                    <a:pt x="3401415" y="914184"/>
                  </a:cubicBezTo>
                  <a:cubicBezTo>
                    <a:pt x="3401415" y="1109268"/>
                    <a:pt x="3346890" y="1265837"/>
                    <a:pt x="3224702" y="1421888"/>
                  </a:cubicBezTo>
                  <a:cubicBezTo>
                    <a:pt x="3096894" y="1585125"/>
                    <a:pt x="2904852" y="1735475"/>
                    <a:pt x="2701498" y="1894635"/>
                  </a:cubicBezTo>
                  <a:cubicBezTo>
                    <a:pt x="2663980" y="1923966"/>
                    <a:pt x="2625221" y="1954332"/>
                    <a:pt x="2586463" y="1985068"/>
                  </a:cubicBezTo>
                  <a:cubicBezTo>
                    <a:pt x="2239532" y="2260140"/>
                    <a:pt x="1986324" y="2440484"/>
                    <a:pt x="1641219" y="2440484"/>
                  </a:cubicBezTo>
                  <a:cubicBezTo>
                    <a:pt x="1115386" y="2440484"/>
                    <a:pt x="742984" y="2219109"/>
                    <a:pt x="396053" y="1700219"/>
                  </a:cubicBezTo>
                  <a:cubicBezTo>
                    <a:pt x="350653" y="1632303"/>
                    <a:pt x="306273" y="1570535"/>
                    <a:pt x="263354" y="1510839"/>
                  </a:cubicBezTo>
                  <a:cubicBezTo>
                    <a:pt x="85473" y="1263318"/>
                    <a:pt x="0" y="1134597"/>
                    <a:pt x="0" y="914184"/>
                  </a:cubicBezTo>
                  <a:cubicBezTo>
                    <a:pt x="0" y="695327"/>
                    <a:pt x="53576" y="479135"/>
                    <a:pt x="159122" y="271610"/>
                  </a:cubicBezTo>
                  <a:cubicBezTo>
                    <a:pt x="184943" y="220858"/>
                    <a:pt x="213538" y="171179"/>
                    <a:pt x="244841" y="122658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9511D06-104E-440E-8049-4CDCE4B87E96}"/>
                </a:ext>
              </a:extLst>
            </p:cNvPr>
            <p:cNvSpPr/>
            <p:nvPr/>
          </p:nvSpPr>
          <p:spPr>
            <a:xfrm>
              <a:off x="3232490" y="0"/>
              <a:ext cx="4164597" cy="2817185"/>
            </a:xfrm>
            <a:custGeom>
              <a:avLst/>
              <a:gdLst>
                <a:gd name="connsiteX0" fmla="*/ 237339 w 4130517"/>
                <a:gd name="connsiteY0" fmla="*/ 0 h 2806419"/>
                <a:gd name="connsiteX1" fmla="*/ 3997489 w 4130517"/>
                <a:gd name="connsiteY1" fmla="*/ 0 h 2806419"/>
                <a:gd name="connsiteX2" fmla="*/ 4006148 w 4130517"/>
                <a:gd name="connsiteY2" fmla="*/ 24333 h 2806419"/>
                <a:gd name="connsiteX3" fmla="*/ 4130517 w 4130517"/>
                <a:gd name="connsiteY3" fmla="*/ 887307 h 2806419"/>
                <a:gd name="connsiteX4" fmla="*/ 3915925 w 4130517"/>
                <a:gd name="connsiteY4" fmla="*/ 1525677 h 2806419"/>
                <a:gd name="connsiteX5" fmla="*/ 3280571 w 4130517"/>
                <a:gd name="connsiteY5" fmla="*/ 2120090 h 2806419"/>
                <a:gd name="connsiteX6" fmla="*/ 3140878 w 4130517"/>
                <a:gd name="connsiteY6" fmla="*/ 2233796 h 2806419"/>
                <a:gd name="connsiteX7" fmla="*/ 1993019 w 4130517"/>
                <a:gd name="connsiteY7" fmla="*/ 2806419 h 2806419"/>
                <a:gd name="connsiteX8" fmla="*/ 480948 w 4130517"/>
                <a:gd name="connsiteY8" fmla="*/ 1875638 h 2806419"/>
                <a:gd name="connsiteX9" fmla="*/ 319805 w 4130517"/>
                <a:gd name="connsiteY9" fmla="*/ 1637519 h 2806419"/>
                <a:gd name="connsiteX10" fmla="*/ 0 w 4130517"/>
                <a:gd name="connsiteY10" fmla="*/ 887307 h 2806419"/>
                <a:gd name="connsiteX11" fmla="*/ 193231 w 4130517"/>
                <a:gd name="connsiteY11" fmla="*/ 79360 h 28064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130517" h="2806419">
                  <a:moveTo>
                    <a:pt x="237339" y="0"/>
                  </a:moveTo>
                  <a:lnTo>
                    <a:pt x="3997489" y="0"/>
                  </a:lnTo>
                  <a:lnTo>
                    <a:pt x="4006148" y="24333"/>
                  </a:lnTo>
                  <a:cubicBezTo>
                    <a:pt x="4087750" y="288004"/>
                    <a:pt x="4130517" y="579903"/>
                    <a:pt x="4130517" y="887307"/>
                  </a:cubicBezTo>
                  <a:cubicBezTo>
                    <a:pt x="4130517" y="1132599"/>
                    <a:pt x="4064304" y="1329464"/>
                    <a:pt x="3915925" y="1525677"/>
                  </a:cubicBezTo>
                  <a:cubicBezTo>
                    <a:pt x="3760721" y="1730924"/>
                    <a:pt x="3527514" y="1919967"/>
                    <a:pt x="3280571" y="2120090"/>
                  </a:cubicBezTo>
                  <a:cubicBezTo>
                    <a:pt x="3235011" y="2156968"/>
                    <a:pt x="3187944" y="2195151"/>
                    <a:pt x="3140878" y="2233796"/>
                  </a:cubicBezTo>
                  <a:cubicBezTo>
                    <a:pt x="2719582" y="2579662"/>
                    <a:pt x="2412097" y="2806419"/>
                    <a:pt x="1993019" y="2806419"/>
                  </a:cubicBezTo>
                  <a:cubicBezTo>
                    <a:pt x="1354472" y="2806419"/>
                    <a:pt x="902244" y="2528070"/>
                    <a:pt x="480948" y="1875638"/>
                  </a:cubicBezTo>
                  <a:cubicBezTo>
                    <a:pt x="425816" y="1790244"/>
                    <a:pt x="371924" y="1712578"/>
                    <a:pt x="319805" y="1637519"/>
                  </a:cubicBezTo>
                  <a:cubicBezTo>
                    <a:pt x="103795" y="1326296"/>
                    <a:pt x="0" y="1164446"/>
                    <a:pt x="0" y="887307"/>
                  </a:cubicBezTo>
                  <a:cubicBezTo>
                    <a:pt x="0" y="612125"/>
                    <a:pt x="65060" y="340293"/>
                    <a:pt x="193231" y="79360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164F6B39-7B0A-4839-9F52-1FFA2044F248}"/>
                </a:ext>
              </a:extLst>
            </p:cNvPr>
            <p:cNvSpPr/>
            <p:nvPr/>
          </p:nvSpPr>
          <p:spPr>
            <a:xfrm>
              <a:off x="3124577" y="0"/>
              <a:ext cx="4389519" cy="2916937"/>
            </a:xfrm>
            <a:custGeom>
              <a:avLst/>
              <a:gdLst>
                <a:gd name="connsiteX0" fmla="*/ 208215 w 4389519"/>
                <a:gd name="connsiteY0" fmla="*/ 0 h 2916937"/>
                <a:gd name="connsiteX1" fmla="*/ 4284014 w 4389519"/>
                <a:gd name="connsiteY1" fmla="*/ 0 h 2916937"/>
                <a:gd name="connsiteX2" fmla="*/ 4335794 w 4389519"/>
                <a:gd name="connsiteY2" fmla="*/ 207911 h 2916937"/>
                <a:gd name="connsiteX3" fmla="*/ 4376420 w 4389519"/>
                <a:gd name="connsiteY3" fmla="*/ 1078865 h 2916937"/>
                <a:gd name="connsiteX4" fmla="*/ 4090147 w 4389519"/>
                <a:gd name="connsiteY4" fmla="*/ 1734728 h 2916937"/>
                <a:gd name="connsiteX5" fmla="*/ 3362552 w 4389519"/>
                <a:gd name="connsiteY5" fmla="*/ 2305097 h 2916937"/>
                <a:gd name="connsiteX6" fmla="*/ 3204152 w 4389519"/>
                <a:gd name="connsiteY6" fmla="*/ 2412521 h 2916937"/>
                <a:gd name="connsiteX7" fmla="*/ 1936072 w 4389519"/>
                <a:gd name="connsiteY7" fmla="*/ 2912360 h 2916937"/>
                <a:gd name="connsiteX8" fmla="*/ 421690 w 4389519"/>
                <a:gd name="connsiteY8" fmla="*/ 1787063 h 2916937"/>
                <a:gd name="connsiteX9" fmla="*/ 273167 w 4389519"/>
                <a:gd name="connsiteY9" fmla="*/ 1520080 h 2916937"/>
                <a:gd name="connsiteX10" fmla="*/ 4118 w 4389519"/>
                <a:gd name="connsiteY10" fmla="*/ 696338 h 2916937"/>
                <a:gd name="connsiteX11" fmla="*/ 175984 w 4389519"/>
                <a:gd name="connsiteY11" fmla="*/ 60381 h 29169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389519" h="2916937">
                  <a:moveTo>
                    <a:pt x="208215" y="0"/>
                  </a:moveTo>
                  <a:lnTo>
                    <a:pt x="4284014" y="0"/>
                  </a:lnTo>
                  <a:lnTo>
                    <a:pt x="4335794" y="207911"/>
                  </a:lnTo>
                  <a:cubicBezTo>
                    <a:pt x="4388748" y="479686"/>
                    <a:pt x="4403109" y="773803"/>
                    <a:pt x="4376420" y="1078865"/>
                  </a:cubicBezTo>
                  <a:cubicBezTo>
                    <a:pt x="4353703" y="1338514"/>
                    <a:pt x="4265383" y="1540772"/>
                    <a:pt x="4090147" y="1734728"/>
                  </a:cubicBezTo>
                  <a:cubicBezTo>
                    <a:pt x="3906850" y="1937616"/>
                    <a:pt x="3642485" y="2116128"/>
                    <a:pt x="3362552" y="2305097"/>
                  </a:cubicBezTo>
                  <a:cubicBezTo>
                    <a:pt x="3310910" y="2339914"/>
                    <a:pt x="3257553" y="2375972"/>
                    <a:pt x="3204152" y="2412521"/>
                  </a:cubicBezTo>
                  <a:cubicBezTo>
                    <a:pt x="2726165" y="2739616"/>
                    <a:pt x="2379682" y="2951171"/>
                    <a:pt x="1936072" y="2912360"/>
                  </a:cubicBezTo>
                  <a:cubicBezTo>
                    <a:pt x="1260148" y="2853224"/>
                    <a:pt x="807225" y="2516700"/>
                    <a:pt x="421690" y="1787063"/>
                  </a:cubicBezTo>
                  <a:cubicBezTo>
                    <a:pt x="371240" y="1691563"/>
                    <a:pt x="321385" y="1604361"/>
                    <a:pt x="273167" y="1520080"/>
                  </a:cubicBezTo>
                  <a:cubicBezTo>
                    <a:pt x="73334" y="1170636"/>
                    <a:pt x="-21548" y="989700"/>
                    <a:pt x="4118" y="696338"/>
                  </a:cubicBezTo>
                  <a:cubicBezTo>
                    <a:pt x="23232" y="477870"/>
                    <a:pt x="80908" y="264786"/>
                    <a:pt x="175984" y="60381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03099122-D80B-4389-A1CF-52C635217F4B}"/>
              </a:ext>
            </a:extLst>
          </p:cNvPr>
          <p:cNvGrpSpPr/>
          <p:nvPr/>
        </p:nvGrpSpPr>
        <p:grpSpPr>
          <a:xfrm>
            <a:off x="8122942" y="0"/>
            <a:ext cx="4069058" cy="3547008"/>
            <a:chOff x="8122942" y="0"/>
            <a:chExt cx="4069058" cy="3547008"/>
          </a:xfrm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CA535D59-CDAA-4AA9-84AC-A6142E857FE2}"/>
                </a:ext>
              </a:extLst>
            </p:cNvPr>
            <p:cNvSpPr/>
            <p:nvPr/>
          </p:nvSpPr>
          <p:spPr>
            <a:xfrm>
              <a:off x="8122942" y="0"/>
              <a:ext cx="4069058" cy="3547008"/>
            </a:xfrm>
            <a:custGeom>
              <a:avLst/>
              <a:gdLst>
                <a:gd name="connsiteX0" fmla="*/ 305212 w 4069058"/>
                <a:gd name="connsiteY0" fmla="*/ 0 h 3547008"/>
                <a:gd name="connsiteX1" fmla="*/ 4069058 w 4069058"/>
                <a:gd name="connsiteY1" fmla="*/ 0 h 3547008"/>
                <a:gd name="connsiteX2" fmla="*/ 4069058 w 4069058"/>
                <a:gd name="connsiteY2" fmla="*/ 2865785 h 3547008"/>
                <a:gd name="connsiteX3" fmla="*/ 3996814 w 4069058"/>
                <a:gd name="connsiteY3" fmla="*/ 2947457 h 3547008"/>
                <a:gd name="connsiteX4" fmla="*/ 2732780 w 4069058"/>
                <a:gd name="connsiteY4" fmla="*/ 3541640 h 3547008"/>
                <a:gd name="connsiteX5" fmla="*/ 1317550 w 4069058"/>
                <a:gd name="connsiteY5" fmla="*/ 3015110 h 3547008"/>
                <a:gd name="connsiteX6" fmla="*/ 1140977 w 4069058"/>
                <a:gd name="connsiteY6" fmla="*/ 2901419 h 3547008"/>
                <a:gd name="connsiteX7" fmla="*/ 330269 w 4069058"/>
                <a:gd name="connsiteY7" fmla="*/ 2297252 h 3547008"/>
                <a:gd name="connsiteX8" fmla="*/ 13299 w 4069058"/>
                <a:gd name="connsiteY8" fmla="*/ 1599966 h 3547008"/>
                <a:gd name="connsiteX9" fmla="*/ 217457 w 4069058"/>
                <a:gd name="connsiteY9" fmla="*/ 178659 h 35470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69058" h="3547008">
                  <a:moveTo>
                    <a:pt x="305212" y="0"/>
                  </a:moveTo>
                  <a:lnTo>
                    <a:pt x="4069058" y="0"/>
                  </a:lnTo>
                  <a:lnTo>
                    <a:pt x="4069058" y="2865785"/>
                  </a:lnTo>
                  <a:lnTo>
                    <a:pt x="3996814" y="2947457"/>
                  </a:lnTo>
                  <a:cubicBezTo>
                    <a:pt x="3654887" y="3311545"/>
                    <a:pt x="3252443" y="3496175"/>
                    <a:pt x="2732780" y="3541640"/>
                  </a:cubicBezTo>
                  <a:cubicBezTo>
                    <a:pt x="2236701" y="3585041"/>
                    <a:pt x="1850359" y="3361306"/>
                    <a:pt x="1317550" y="3015110"/>
                  </a:cubicBezTo>
                  <a:cubicBezTo>
                    <a:pt x="1258026" y="2976425"/>
                    <a:pt x="1198546" y="2938265"/>
                    <a:pt x="1140977" y="2901419"/>
                  </a:cubicBezTo>
                  <a:cubicBezTo>
                    <a:pt x="828927" y="2701433"/>
                    <a:pt x="534230" y="2512513"/>
                    <a:pt x="330269" y="2297252"/>
                  </a:cubicBezTo>
                  <a:cubicBezTo>
                    <a:pt x="135278" y="2091465"/>
                    <a:pt x="37487" y="1876435"/>
                    <a:pt x="13299" y="1599966"/>
                  </a:cubicBezTo>
                  <a:cubicBezTo>
                    <a:pt x="-32170" y="1080250"/>
                    <a:pt x="39709" y="589889"/>
                    <a:pt x="217457" y="178659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CD6948CC-6D51-4092-887C-B0664DC102C7}"/>
                </a:ext>
              </a:extLst>
            </p:cNvPr>
            <p:cNvSpPr/>
            <p:nvPr/>
          </p:nvSpPr>
          <p:spPr>
            <a:xfrm flipH="1">
              <a:off x="8319994" y="0"/>
              <a:ext cx="3872006" cy="3321595"/>
            </a:xfrm>
            <a:custGeom>
              <a:avLst/>
              <a:gdLst>
                <a:gd name="connsiteX0" fmla="*/ 3466434 w 3872006"/>
                <a:gd name="connsiteY0" fmla="*/ 0 h 3321595"/>
                <a:gd name="connsiteX1" fmla="*/ 65800 w 3872006"/>
                <a:gd name="connsiteY1" fmla="*/ 0 h 3321595"/>
                <a:gd name="connsiteX2" fmla="*/ 0 w 3872006"/>
                <a:gd name="connsiteY2" fmla="*/ 59511 h 3321595"/>
                <a:gd name="connsiteX3" fmla="*/ 0 w 3872006"/>
                <a:gd name="connsiteY3" fmla="*/ 2518435 h 3321595"/>
                <a:gd name="connsiteX4" fmla="*/ 80122 w 3872006"/>
                <a:gd name="connsiteY4" fmla="*/ 2618704 h 3321595"/>
                <a:gd name="connsiteX5" fmla="*/ 1549501 w 3872006"/>
                <a:gd name="connsiteY5" fmla="*/ 3321595 h 3321595"/>
                <a:gd name="connsiteX6" fmla="*/ 2796711 w 3872006"/>
                <a:gd name="connsiteY6" fmla="*/ 2749441 h 3321595"/>
                <a:gd name="connsiteX7" fmla="*/ 2948494 w 3872006"/>
                <a:gd name="connsiteY7" fmla="*/ 2635829 h 3321595"/>
                <a:gd name="connsiteX8" fmla="*/ 3638840 w 3872006"/>
                <a:gd name="connsiteY8" fmla="*/ 2041901 h 3321595"/>
                <a:gd name="connsiteX9" fmla="*/ 3872006 w 3872006"/>
                <a:gd name="connsiteY9" fmla="*/ 1404055 h 3321595"/>
                <a:gd name="connsiteX10" fmla="*/ 3467973 w 3872006"/>
                <a:gd name="connsiteY10" fmla="*/ 1974 h 3321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3872006" h="3321595">
                  <a:moveTo>
                    <a:pt x="3466434" y="0"/>
                  </a:moveTo>
                  <a:lnTo>
                    <a:pt x="65800" y="0"/>
                  </a:lnTo>
                  <a:lnTo>
                    <a:pt x="0" y="59511"/>
                  </a:lnTo>
                  <a:lnTo>
                    <a:pt x="0" y="2518435"/>
                  </a:lnTo>
                  <a:lnTo>
                    <a:pt x="80122" y="2618704"/>
                  </a:lnTo>
                  <a:cubicBezTo>
                    <a:pt x="490323" y="3108658"/>
                    <a:pt x="942414" y="3321595"/>
                    <a:pt x="1549501" y="3321595"/>
                  </a:cubicBezTo>
                  <a:cubicBezTo>
                    <a:pt x="2004852" y="3321595"/>
                    <a:pt x="2338950" y="3095023"/>
                    <a:pt x="2796711" y="2749441"/>
                  </a:cubicBezTo>
                  <a:cubicBezTo>
                    <a:pt x="2847850" y="2710827"/>
                    <a:pt x="2898991" y="2672676"/>
                    <a:pt x="2948494" y="2635829"/>
                  </a:cubicBezTo>
                  <a:cubicBezTo>
                    <a:pt x="3216812" y="2435869"/>
                    <a:pt x="3470203" y="2246981"/>
                    <a:pt x="3638840" y="2041901"/>
                  </a:cubicBezTo>
                  <a:cubicBezTo>
                    <a:pt x="3800062" y="1845849"/>
                    <a:pt x="3872006" y="1649145"/>
                    <a:pt x="3872006" y="1404055"/>
                  </a:cubicBezTo>
                  <a:cubicBezTo>
                    <a:pt x="3872006" y="866538"/>
                    <a:pt x="3729694" y="376466"/>
                    <a:pt x="3467973" y="1974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F5F9FD94-99CC-42AD-8E66-CF99E8FD5A94}"/>
                </a:ext>
              </a:extLst>
            </p:cNvPr>
            <p:cNvSpPr/>
            <p:nvPr/>
          </p:nvSpPr>
          <p:spPr>
            <a:xfrm flipH="1">
              <a:off x="8729240" y="9274"/>
              <a:ext cx="3462454" cy="3010961"/>
            </a:xfrm>
            <a:custGeom>
              <a:avLst/>
              <a:gdLst>
                <a:gd name="connsiteX0" fmla="*/ 2953507 w 3462454"/>
                <a:gd name="connsiteY0" fmla="*/ 0 h 3010961"/>
                <a:gd name="connsiteX1" fmla="*/ 477652 w 3462454"/>
                <a:gd name="connsiteY1" fmla="*/ 0 h 3010961"/>
                <a:gd name="connsiteX2" fmla="*/ 327396 w 3462454"/>
                <a:gd name="connsiteY2" fmla="*/ 113681 h 3010961"/>
                <a:gd name="connsiteX3" fmla="*/ 46554 w 3462454"/>
                <a:gd name="connsiteY3" fmla="*/ 391785 h 3010961"/>
                <a:gd name="connsiteX4" fmla="*/ 0 w 3462454"/>
                <a:gd name="connsiteY4" fmla="*/ 453516 h 3010961"/>
                <a:gd name="connsiteX5" fmla="*/ 0 w 3462454"/>
                <a:gd name="connsiteY5" fmla="*/ 2083461 h 3010961"/>
                <a:gd name="connsiteX6" fmla="*/ 26382 w 3462454"/>
                <a:gd name="connsiteY6" fmla="*/ 2118637 h 3010961"/>
                <a:gd name="connsiteX7" fmla="*/ 101620 w 3462454"/>
                <a:gd name="connsiteY7" fmla="*/ 2222744 h 3010961"/>
                <a:gd name="connsiteX8" fmla="*/ 1494064 w 3462454"/>
                <a:gd name="connsiteY8" fmla="*/ 3010961 h 3010961"/>
                <a:gd name="connsiteX9" fmla="*/ 2551110 w 3462454"/>
                <a:gd name="connsiteY9" fmla="*/ 2526044 h 3010961"/>
                <a:gd name="connsiteX10" fmla="*/ 2679751 w 3462454"/>
                <a:gd name="connsiteY10" fmla="*/ 2429754 h 3010961"/>
                <a:gd name="connsiteX11" fmla="*/ 3264840 w 3462454"/>
                <a:gd name="connsiteY11" fmla="*/ 1926383 h 3010961"/>
                <a:gd name="connsiteX12" fmla="*/ 3462454 w 3462454"/>
                <a:gd name="connsiteY12" fmla="*/ 1385790 h 3010961"/>
                <a:gd name="connsiteX13" fmla="*/ 3018820 w 3462454"/>
                <a:gd name="connsiteY13" fmla="*/ 67626 h 3010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462454" h="3010961">
                  <a:moveTo>
                    <a:pt x="2953507" y="0"/>
                  </a:moveTo>
                  <a:lnTo>
                    <a:pt x="477652" y="0"/>
                  </a:lnTo>
                  <a:lnTo>
                    <a:pt x="327396" y="113681"/>
                  </a:lnTo>
                  <a:cubicBezTo>
                    <a:pt x="222344" y="200626"/>
                    <a:pt x="128536" y="293564"/>
                    <a:pt x="46554" y="391785"/>
                  </a:cubicBezTo>
                  <a:lnTo>
                    <a:pt x="0" y="453516"/>
                  </a:lnTo>
                  <a:lnTo>
                    <a:pt x="0" y="2083461"/>
                  </a:lnTo>
                  <a:lnTo>
                    <a:pt x="26382" y="2118637"/>
                  </a:lnTo>
                  <a:cubicBezTo>
                    <a:pt x="51135" y="2152065"/>
                    <a:pt x="76235" y="2186586"/>
                    <a:pt x="101620" y="2222744"/>
                  </a:cubicBezTo>
                  <a:cubicBezTo>
                    <a:pt x="489585" y="2775245"/>
                    <a:pt x="906035" y="3010961"/>
                    <a:pt x="1494064" y="3010961"/>
                  </a:cubicBezTo>
                  <a:cubicBezTo>
                    <a:pt x="1879987" y="3010961"/>
                    <a:pt x="2163144" y="2818935"/>
                    <a:pt x="2551110" y="2526044"/>
                  </a:cubicBezTo>
                  <a:cubicBezTo>
                    <a:pt x="2594452" y="2493317"/>
                    <a:pt x="2637795" y="2460984"/>
                    <a:pt x="2679751" y="2429754"/>
                  </a:cubicBezTo>
                  <a:cubicBezTo>
                    <a:pt x="2907158" y="2260282"/>
                    <a:pt x="3121914" y="2100194"/>
                    <a:pt x="3264840" y="1926383"/>
                  </a:cubicBezTo>
                  <a:cubicBezTo>
                    <a:pt x="3401480" y="1760224"/>
                    <a:pt x="3462454" y="1593511"/>
                    <a:pt x="3462454" y="1385790"/>
                  </a:cubicBezTo>
                  <a:cubicBezTo>
                    <a:pt x="3462454" y="865148"/>
                    <a:pt x="3304918" y="397028"/>
                    <a:pt x="3018820" y="67626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F47D3E70-A759-410D-B5DB-855218E138C3}"/>
                </a:ext>
              </a:extLst>
            </p:cNvPr>
            <p:cNvSpPr/>
            <p:nvPr/>
          </p:nvSpPr>
          <p:spPr>
            <a:xfrm flipH="1">
              <a:off x="8243247" y="9274"/>
              <a:ext cx="3948447" cy="3411460"/>
            </a:xfrm>
            <a:custGeom>
              <a:avLst/>
              <a:gdLst>
                <a:gd name="connsiteX0" fmla="*/ 3564894 w 3904481"/>
                <a:gd name="connsiteY0" fmla="*/ 0 h 3411460"/>
                <a:gd name="connsiteX1" fmla="*/ 0 w 3904481"/>
                <a:gd name="connsiteY1" fmla="*/ 0 h 3411460"/>
                <a:gd name="connsiteX2" fmla="*/ 0 w 3904481"/>
                <a:gd name="connsiteY2" fmla="*/ 2659993 h 3411460"/>
                <a:gd name="connsiteX3" fmla="*/ 1876 w 3904481"/>
                <a:gd name="connsiteY3" fmla="*/ 2662425 h 3411460"/>
                <a:gd name="connsiteX4" fmla="*/ 1514161 w 3904481"/>
                <a:gd name="connsiteY4" fmla="*/ 3411460 h 3411460"/>
                <a:gd name="connsiteX5" fmla="*/ 2797788 w 3904481"/>
                <a:gd name="connsiteY5" fmla="*/ 2801744 h 3411460"/>
                <a:gd name="connsiteX6" fmla="*/ 2954004 w 3904481"/>
                <a:gd name="connsiteY6" fmla="*/ 2680673 h 3411460"/>
                <a:gd name="connsiteX7" fmla="*/ 3664508 w 3904481"/>
                <a:gd name="connsiteY7" fmla="*/ 2047754 h 3411460"/>
                <a:gd name="connsiteX8" fmla="*/ 3904481 w 3904481"/>
                <a:gd name="connsiteY8" fmla="*/ 1368033 h 3411460"/>
                <a:gd name="connsiteX9" fmla="*/ 3596499 w 3904481"/>
                <a:gd name="connsiteY9" fmla="*/ 52268 h 34114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904481" h="3411460">
                  <a:moveTo>
                    <a:pt x="3564894" y="0"/>
                  </a:moveTo>
                  <a:lnTo>
                    <a:pt x="0" y="0"/>
                  </a:lnTo>
                  <a:lnTo>
                    <a:pt x="0" y="2659993"/>
                  </a:lnTo>
                  <a:lnTo>
                    <a:pt x="1876" y="2662425"/>
                  </a:lnTo>
                  <a:cubicBezTo>
                    <a:pt x="424055" y="3184544"/>
                    <a:pt x="889346" y="3411460"/>
                    <a:pt x="1514161" y="3411460"/>
                  </a:cubicBezTo>
                  <a:cubicBezTo>
                    <a:pt x="1982808" y="3411460"/>
                    <a:pt x="2326661" y="3170014"/>
                    <a:pt x="2797788" y="2801744"/>
                  </a:cubicBezTo>
                  <a:cubicBezTo>
                    <a:pt x="2850420" y="2760595"/>
                    <a:pt x="2903054" y="2719940"/>
                    <a:pt x="2954004" y="2680673"/>
                  </a:cubicBezTo>
                  <a:cubicBezTo>
                    <a:pt x="3230156" y="2467586"/>
                    <a:pt x="3490946" y="2266297"/>
                    <a:pt x="3664508" y="2047754"/>
                  </a:cubicBezTo>
                  <a:cubicBezTo>
                    <a:pt x="3830437" y="1838832"/>
                    <a:pt x="3904481" y="1629214"/>
                    <a:pt x="3904481" y="1368033"/>
                  </a:cubicBezTo>
                  <a:cubicBezTo>
                    <a:pt x="3904481" y="877057"/>
                    <a:pt x="3796872" y="423228"/>
                    <a:pt x="3596499" y="52268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90302A25-2D4F-4AD5-B0E9-C12184C3599E}"/>
              </a:ext>
            </a:extLst>
          </p:cNvPr>
          <p:cNvGrpSpPr/>
          <p:nvPr/>
        </p:nvGrpSpPr>
        <p:grpSpPr>
          <a:xfrm>
            <a:off x="-1" y="1355238"/>
            <a:ext cx="4381339" cy="5510713"/>
            <a:chOff x="0" y="1347287"/>
            <a:chExt cx="4259808" cy="5510713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E227AF03-773A-4B1E-8FED-67198038E60D}"/>
                </a:ext>
              </a:extLst>
            </p:cNvPr>
            <p:cNvSpPr/>
            <p:nvPr/>
          </p:nvSpPr>
          <p:spPr>
            <a:xfrm>
              <a:off x="0" y="1676545"/>
              <a:ext cx="4174269" cy="5181455"/>
            </a:xfrm>
            <a:custGeom>
              <a:avLst/>
              <a:gdLst>
                <a:gd name="connsiteX0" fmla="*/ 1155130 w 4174269"/>
                <a:gd name="connsiteY0" fmla="*/ 990 h 5181455"/>
                <a:gd name="connsiteX1" fmla="*/ 2396955 w 4174269"/>
                <a:gd name="connsiteY1" fmla="*/ 367328 h 5181455"/>
                <a:gd name="connsiteX2" fmla="*/ 3827960 w 4174269"/>
                <a:gd name="connsiteY2" fmla="*/ 4749328 h 5181455"/>
                <a:gd name="connsiteX3" fmla="*/ 3561502 w 4174269"/>
                <a:gd name="connsiteY3" fmla="*/ 5090948 h 5181455"/>
                <a:gd name="connsiteX4" fmla="*/ 3452726 w 4174269"/>
                <a:gd name="connsiteY4" fmla="*/ 5181455 h 5181455"/>
                <a:gd name="connsiteX5" fmla="*/ 0 w 4174269"/>
                <a:gd name="connsiteY5" fmla="*/ 5181455 h 5181455"/>
                <a:gd name="connsiteX6" fmla="*/ 0 w 4174269"/>
                <a:gd name="connsiteY6" fmla="*/ 251605 h 5181455"/>
                <a:gd name="connsiteX7" fmla="*/ 157396 w 4174269"/>
                <a:gd name="connsiteY7" fmla="*/ 182600 h 5181455"/>
                <a:gd name="connsiteX8" fmla="*/ 1155130 w 4174269"/>
                <a:gd name="connsiteY8" fmla="*/ 990 h 5181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174269" h="5181455">
                  <a:moveTo>
                    <a:pt x="1155130" y="990"/>
                  </a:moveTo>
                  <a:cubicBezTo>
                    <a:pt x="1564667" y="12730"/>
                    <a:pt x="1984593" y="129250"/>
                    <a:pt x="2396955" y="367328"/>
                  </a:cubicBezTo>
                  <a:cubicBezTo>
                    <a:pt x="3871760" y="1218807"/>
                    <a:pt x="4678347" y="3276416"/>
                    <a:pt x="3827960" y="4749328"/>
                  </a:cubicBezTo>
                  <a:cubicBezTo>
                    <a:pt x="3748235" y="4887417"/>
                    <a:pt x="3658928" y="4998272"/>
                    <a:pt x="3561502" y="5090948"/>
                  </a:cubicBezTo>
                  <a:lnTo>
                    <a:pt x="3452726" y="5181455"/>
                  </a:lnTo>
                  <a:lnTo>
                    <a:pt x="0" y="5181455"/>
                  </a:lnTo>
                  <a:lnTo>
                    <a:pt x="0" y="251605"/>
                  </a:lnTo>
                  <a:lnTo>
                    <a:pt x="157396" y="182600"/>
                  </a:lnTo>
                  <a:cubicBezTo>
                    <a:pt x="475610" y="54980"/>
                    <a:pt x="811718" y="-8854"/>
                    <a:pt x="1155130" y="990"/>
                  </a:cubicBezTo>
                  <a:close/>
                </a:path>
              </a:pathLst>
            </a:custGeom>
            <a:solidFill>
              <a:srgbClr val="FFFFFF">
                <a:alpha val="6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D6FE8FAD-8A4A-49E1-AFAF-A074482295A9}"/>
                </a:ext>
              </a:extLst>
            </p:cNvPr>
            <p:cNvSpPr/>
            <p:nvPr/>
          </p:nvSpPr>
          <p:spPr>
            <a:xfrm>
              <a:off x="0" y="1347287"/>
              <a:ext cx="4259808" cy="5510713"/>
            </a:xfrm>
            <a:custGeom>
              <a:avLst/>
              <a:gdLst>
                <a:gd name="connsiteX0" fmla="*/ 948905 w 4259808"/>
                <a:gd name="connsiteY0" fmla="*/ 1556 h 5510713"/>
                <a:gd name="connsiteX1" fmla="*/ 2304106 w 4259808"/>
                <a:gd name="connsiteY1" fmla="*/ 405867 h 5510713"/>
                <a:gd name="connsiteX2" fmla="*/ 3890982 w 4259808"/>
                <a:gd name="connsiteY2" fmla="*/ 5156588 h 5510713"/>
                <a:gd name="connsiteX3" fmla="*/ 3680329 w 4259808"/>
                <a:gd name="connsiteY3" fmla="*/ 5445948 h 5510713"/>
                <a:gd name="connsiteX4" fmla="*/ 3616504 w 4259808"/>
                <a:gd name="connsiteY4" fmla="*/ 5510713 h 5510713"/>
                <a:gd name="connsiteX5" fmla="*/ 0 w 4259808"/>
                <a:gd name="connsiteY5" fmla="*/ 5510713 h 5510713"/>
                <a:gd name="connsiteX6" fmla="*/ 0 w 4259808"/>
                <a:gd name="connsiteY6" fmla="*/ 144797 h 5510713"/>
                <a:gd name="connsiteX7" fmla="*/ 164164 w 4259808"/>
                <a:gd name="connsiteY7" fmla="*/ 92266 h 5510713"/>
                <a:gd name="connsiteX8" fmla="*/ 948905 w 4259808"/>
                <a:gd name="connsiteY8" fmla="*/ 1556 h 5510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59808" h="5510713">
                  <a:moveTo>
                    <a:pt x="948905" y="1556"/>
                  </a:moveTo>
                  <a:cubicBezTo>
                    <a:pt x="1395136" y="16867"/>
                    <a:pt x="1853354" y="145625"/>
                    <a:pt x="2304106" y="405867"/>
                  </a:cubicBezTo>
                  <a:cubicBezTo>
                    <a:pt x="3916211" y="1336616"/>
                    <a:pt x="4808028" y="3568218"/>
                    <a:pt x="3890982" y="5156588"/>
                  </a:cubicBezTo>
                  <a:cubicBezTo>
                    <a:pt x="3826502" y="5268272"/>
                    <a:pt x="3756052" y="5363347"/>
                    <a:pt x="3680329" y="5445948"/>
                  </a:cubicBezTo>
                  <a:lnTo>
                    <a:pt x="3616504" y="5510713"/>
                  </a:lnTo>
                  <a:lnTo>
                    <a:pt x="0" y="5510713"/>
                  </a:lnTo>
                  <a:lnTo>
                    <a:pt x="0" y="144797"/>
                  </a:lnTo>
                  <a:lnTo>
                    <a:pt x="164164" y="92266"/>
                  </a:lnTo>
                  <a:cubicBezTo>
                    <a:pt x="418657" y="23914"/>
                    <a:pt x="681631" y="-7614"/>
                    <a:pt x="948905" y="1556"/>
                  </a:cubicBezTo>
                  <a:close/>
                </a:path>
              </a:pathLst>
            </a:custGeom>
            <a:noFill/>
            <a:ln w="19050"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0A7C4DFB-FDFD-4F28-8B00-287EB75C79EB}"/>
                </a:ext>
              </a:extLst>
            </p:cNvPr>
            <p:cNvSpPr/>
            <p:nvPr/>
          </p:nvSpPr>
          <p:spPr>
            <a:xfrm>
              <a:off x="0" y="1592806"/>
              <a:ext cx="4029221" cy="5265194"/>
            </a:xfrm>
            <a:custGeom>
              <a:avLst/>
              <a:gdLst>
                <a:gd name="connsiteX0" fmla="*/ 812878 w 4029221"/>
                <a:gd name="connsiteY0" fmla="*/ 840 h 5265194"/>
                <a:gd name="connsiteX1" fmla="*/ 960980 w 4029221"/>
                <a:gd name="connsiteY1" fmla="*/ 1442 h 5265194"/>
                <a:gd name="connsiteX2" fmla="*/ 2216856 w 4029221"/>
                <a:gd name="connsiteY2" fmla="*/ 376120 h 5265194"/>
                <a:gd name="connsiteX3" fmla="*/ 3687427 w 4029221"/>
                <a:gd name="connsiteY3" fmla="*/ 4778650 h 5265194"/>
                <a:gd name="connsiteX4" fmla="*/ 3267677 w 4029221"/>
                <a:gd name="connsiteY4" fmla="*/ 5245601 h 5265194"/>
                <a:gd name="connsiteX5" fmla="*/ 3237167 w 4029221"/>
                <a:gd name="connsiteY5" fmla="*/ 5265194 h 5265194"/>
                <a:gd name="connsiteX6" fmla="*/ 0 w 4029221"/>
                <a:gd name="connsiteY6" fmla="*/ 5265194 h 5265194"/>
                <a:gd name="connsiteX7" fmla="*/ 0 w 4029221"/>
                <a:gd name="connsiteY7" fmla="*/ 162790 h 5265194"/>
                <a:gd name="connsiteX8" fmla="*/ 58408 w 4029221"/>
                <a:gd name="connsiteY8" fmla="*/ 139352 h 5265194"/>
                <a:gd name="connsiteX9" fmla="*/ 812878 w 4029221"/>
                <a:gd name="connsiteY9" fmla="*/ 840 h 52651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029221" h="5265194">
                  <a:moveTo>
                    <a:pt x="812878" y="840"/>
                  </a:moveTo>
                  <a:cubicBezTo>
                    <a:pt x="862065" y="-449"/>
                    <a:pt x="911443" y="-258"/>
                    <a:pt x="960980" y="1442"/>
                  </a:cubicBezTo>
                  <a:cubicBezTo>
                    <a:pt x="1374507" y="15631"/>
                    <a:pt x="1799140" y="134952"/>
                    <a:pt x="2216856" y="376120"/>
                  </a:cubicBezTo>
                  <a:cubicBezTo>
                    <a:pt x="3710806" y="1238652"/>
                    <a:pt x="4537261" y="3306696"/>
                    <a:pt x="3687427" y="4778650"/>
                  </a:cubicBezTo>
                  <a:cubicBezTo>
                    <a:pt x="3567917" y="4985647"/>
                    <a:pt x="3426282" y="5131074"/>
                    <a:pt x="3267677" y="5245601"/>
                  </a:cubicBezTo>
                  <a:lnTo>
                    <a:pt x="3237167" y="5265194"/>
                  </a:lnTo>
                  <a:lnTo>
                    <a:pt x="0" y="5265194"/>
                  </a:lnTo>
                  <a:lnTo>
                    <a:pt x="0" y="162790"/>
                  </a:lnTo>
                  <a:lnTo>
                    <a:pt x="58408" y="139352"/>
                  </a:lnTo>
                  <a:cubicBezTo>
                    <a:pt x="301661" y="55163"/>
                    <a:pt x="554646" y="7607"/>
                    <a:pt x="812878" y="840"/>
                  </a:cubicBezTo>
                  <a:close/>
                </a:path>
              </a:pathLst>
            </a:custGeom>
            <a:noFill/>
            <a:ln w="19050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B6E867DF-0B62-429A-A554-CBE585048439}"/>
                </a:ext>
              </a:extLst>
            </p:cNvPr>
            <p:cNvSpPr/>
            <p:nvPr/>
          </p:nvSpPr>
          <p:spPr>
            <a:xfrm>
              <a:off x="0" y="2147333"/>
              <a:ext cx="3702048" cy="4710667"/>
            </a:xfrm>
            <a:custGeom>
              <a:avLst/>
              <a:gdLst>
                <a:gd name="connsiteX0" fmla="*/ 1057511 w 3702048"/>
                <a:gd name="connsiteY0" fmla="*/ 1243 h 4710667"/>
                <a:gd name="connsiteX1" fmla="*/ 2139959 w 3702048"/>
                <a:gd name="connsiteY1" fmla="*/ 324180 h 4710667"/>
                <a:gd name="connsiteX2" fmla="*/ 3407455 w 3702048"/>
                <a:gd name="connsiteY2" fmla="*/ 4118750 h 4710667"/>
                <a:gd name="connsiteX3" fmla="*/ 2754080 w 3702048"/>
                <a:gd name="connsiteY3" fmla="*/ 4690965 h 4710667"/>
                <a:gd name="connsiteX4" fmla="*/ 2711405 w 3702048"/>
                <a:gd name="connsiteY4" fmla="*/ 4710667 h 4710667"/>
                <a:gd name="connsiteX5" fmla="*/ 0 w 3702048"/>
                <a:gd name="connsiteY5" fmla="*/ 4710667 h 4710667"/>
                <a:gd name="connsiteX6" fmla="*/ 0 w 3702048"/>
                <a:gd name="connsiteY6" fmla="*/ 239601 h 4710667"/>
                <a:gd name="connsiteX7" fmla="*/ 72857 w 3702048"/>
                <a:gd name="connsiteY7" fmla="*/ 203063 h 4710667"/>
                <a:gd name="connsiteX8" fmla="*/ 1057511 w 3702048"/>
                <a:gd name="connsiteY8" fmla="*/ 1243 h 4710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702048" h="4710667">
                  <a:moveTo>
                    <a:pt x="1057511" y="1243"/>
                  </a:moveTo>
                  <a:cubicBezTo>
                    <a:pt x="1413932" y="13473"/>
                    <a:pt x="1779927" y="116316"/>
                    <a:pt x="2139959" y="324180"/>
                  </a:cubicBezTo>
                  <a:cubicBezTo>
                    <a:pt x="3427605" y="1067603"/>
                    <a:pt x="4139931" y="2850064"/>
                    <a:pt x="3407455" y="4118750"/>
                  </a:cubicBezTo>
                  <a:cubicBezTo>
                    <a:pt x="3235777" y="4416105"/>
                    <a:pt x="3011128" y="4566048"/>
                    <a:pt x="2754080" y="4690965"/>
                  </a:cubicBezTo>
                  <a:lnTo>
                    <a:pt x="2711405" y="4710667"/>
                  </a:lnTo>
                  <a:lnTo>
                    <a:pt x="0" y="4710667"/>
                  </a:lnTo>
                  <a:lnTo>
                    <a:pt x="0" y="239601"/>
                  </a:lnTo>
                  <a:lnTo>
                    <a:pt x="72857" y="203063"/>
                  </a:lnTo>
                  <a:cubicBezTo>
                    <a:pt x="383165" y="61024"/>
                    <a:pt x="715942" y="-10476"/>
                    <a:pt x="1057511" y="1243"/>
                  </a:cubicBezTo>
                  <a:close/>
                </a:path>
              </a:pathLst>
            </a:custGeom>
            <a:noFill/>
            <a:ln w="15875">
              <a:solidFill>
                <a:schemeClr val="bg2">
                  <a:lumMod val="9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"/>
                <a:ea typeface="+mn-ea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54296" y="3420734"/>
            <a:ext cx="6665976" cy="2129674"/>
          </a:xfrm>
        </p:spPr>
        <p:txBody>
          <a:bodyPr anchor="b">
            <a:noAutofit/>
          </a:bodyPr>
          <a:lstStyle>
            <a:lvl1pPr algn="l">
              <a:lnSpc>
                <a:spcPct val="110000"/>
              </a:lnSpc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Footer Placeholder 22">
            <a:extLst>
              <a:ext uri="{FF2B5EF4-FFF2-40B4-BE49-F238E27FC236}">
                <a16:creationId xmlns:a16="http://schemas.microsoft.com/office/drawing/2014/main" id="{E197B67B-BA44-4D2A-B31D-35A89323C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654296" y="6170490"/>
            <a:ext cx="5713314" cy="457200"/>
          </a:xfrm>
        </p:spPr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1D718595-24D3-4517-A62E-C1F493407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54295" y="5550408"/>
            <a:ext cx="6665975" cy="512064"/>
          </a:xfrm>
        </p:spPr>
        <p:txBody>
          <a:bodyPr>
            <a:normAutofit/>
          </a:bodyPr>
          <a:lstStyle>
            <a:lvl1pPr marL="0" indent="0" algn="l">
              <a:lnSpc>
                <a:spcPct val="130000"/>
              </a:lnSpc>
              <a:spcBef>
                <a:spcPts val="0"/>
              </a:spcBef>
              <a:buNone/>
              <a:defRPr sz="20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3C6217BB-A228-414D-92D9-E1D1EFEB8B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0080" y="6170491"/>
            <a:ext cx="2840083" cy="457200"/>
          </a:xfrm>
        </p:spPr>
        <p:txBody>
          <a:bodyPr/>
          <a:lstStyle>
            <a:lvl1pPr algn="l">
              <a:defRPr/>
            </a:lvl1pPr>
          </a:lstStyle>
          <a:p>
            <a:fld id="{1437D529-FD4B-1C42-B4AB-9B5042AEB3F1}" type="datetime1">
              <a:rPr lang="en-AU" smtClean="0"/>
              <a:t>11/12/2025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2533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24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30290" y="2438399"/>
            <a:ext cx="416052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C1D6427-F07F-4D50-B151-455100AF7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EB8AC6-3EB8-854F-9C20-64F0228E24D4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79EFBB2-C5E0-4D57-AB1D-3AA907ECF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AE6B7E1-F60B-4D08-9052-423D6FBFA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33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1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1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30290" y="2456408"/>
            <a:ext cx="4160520" cy="823912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30290" y="3316639"/>
            <a:ext cx="4160520" cy="277936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3771BF97-4D2A-43A4-8CDC-2250017EB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133A8D-E176-A049-9CAE-ADAC99CD4C85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6020661A-DA07-4679-9226-945B5DD2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EEFCE38B-E087-4988-BC3A-FE3B55E70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3BC439C-E995-4E1F-8DE9-75C32785E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235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F30096C-3491-4EF2-ABB2-D57F3F4B5B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6220C-E6FB-0441-92D0-99173FA9A8CD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9DA3A85-7147-4F32-944A-B079AF514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EEDDF50D-95C0-4DA2-BBC6-41774FAC1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9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9BEFCA-6D6F-4F26-823F-C86CA694B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626D6-F912-2A48-988D-36CCBEC00837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2EE2C9-E87D-4495-9EDA-6BC0EDC27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557A9-903F-4B36-8B06-D9EADF230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701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640080"/>
            <a:ext cx="3227715" cy="2551751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0160" y="640080"/>
            <a:ext cx="6949440" cy="545591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3"/>
            <a:ext cx="3227715" cy="2872197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BB904BE8-2080-4FFA-9239-A8929E28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93B62D07-179B-2847-AEE7-17FC52907ADD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D5580C6-5CD7-4CDD-977D-0533C84F2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949440" cy="457200"/>
          </a:xfrm>
        </p:spPr>
        <p:txBody>
          <a:bodyPr/>
          <a:lstStyle/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18D0320-9B66-443F-8E28-8BCF07E08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184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102651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6488" y="1503910"/>
            <a:ext cx="3230625" cy="1687924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6488" y="3223806"/>
            <a:ext cx="3227832" cy="2872194"/>
          </a:xfrm>
        </p:spPr>
        <p:txBody>
          <a:bodyPr/>
          <a:lstStyle>
            <a:lvl1pPr marL="0" indent="0">
              <a:spcBef>
                <a:spcPts val="1400"/>
              </a:spcBef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41C2A9DB-B176-4069-8734-5B4ED352BA2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476488" y="6170491"/>
            <a:ext cx="2214322" cy="457200"/>
          </a:xfrm>
        </p:spPr>
        <p:txBody>
          <a:bodyPr/>
          <a:lstStyle/>
          <a:p>
            <a:fld id="{9DEA1D34-5F28-704F-B690-CACF22FBF252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430F9A2F-C2C4-4E1C-B4B3-07ED84F28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280160" y="6170490"/>
            <a:ext cx="6464410" cy="45720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F9BFA0A0-2117-4A10-9DAA-080C21559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0631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20240" y="442220"/>
            <a:ext cx="8770571" cy="1345269"/>
          </a:xfrm>
          <a:prstGeom prst="rect">
            <a:avLst/>
          </a:prstGeo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0" y="2312276"/>
            <a:ext cx="8770571" cy="3651504"/>
          </a:xfrm>
          <a:prstGeom prst="rect">
            <a:avLst/>
          </a:prstGeom>
        </p:spPr>
        <p:txBody>
          <a:bodyPr vert="horz" lIns="109728" tIns="109728" rIns="109728" bIns="9144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50727" y="6170491"/>
            <a:ext cx="284008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r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73E3D355-6CB6-004D-B253-31F7124FA7D7}" type="datetime1">
              <a:rPr lang="en-AU" smtClean="0"/>
              <a:t>11/12/2025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0240" y="6170490"/>
            <a:ext cx="5667375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1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C Habib 2025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53744" y="6170490"/>
            <a:ext cx="1188720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 title="Rule Line">
            <a:extLst>
              <a:ext uri="{FF2B5EF4-FFF2-40B4-BE49-F238E27FC236}">
                <a16:creationId xmlns:a16="http://schemas.microsoft.com/office/drawing/2014/main" id="{430127AE-B29E-4FDF-99D2-A2F1E7003F74}"/>
              </a:ext>
            </a:extLst>
          </p:cNvPr>
          <p:cNvCxnSpPr/>
          <p:nvPr/>
        </p:nvCxnSpPr>
        <p:spPr>
          <a:xfrm>
            <a:off x="1920240" y="2176009"/>
            <a:ext cx="8770571" cy="0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040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sldNum="0" hdr="0" dt="0"/>
  <p:txStyles>
    <p:titleStyle>
      <a:lvl1pPr algn="l" defTabSz="914400" rtl="0" eaLnBrk="1" latinLnBrk="0" hangingPunct="1">
        <a:lnSpc>
          <a:spcPct val="130000"/>
        </a:lnSpc>
        <a:spcBef>
          <a:spcPct val="0"/>
        </a:spcBef>
        <a:buNone/>
        <a:defRPr sz="32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Relationship Id="rId6" Type="http://schemas.openxmlformats.org/officeDocument/2006/relationships/hyperlink" Target="https://www.campaignasia.com/article/ethics-or-charade-the-troubling-truth-of-bluewashing/484603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s://mronline.org/2017/09/25/memo-to-jacobin-ecomodernism-is-not-ecosocialism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sn.com/en-us/money/markets/new-study-reveals-shady-practices-of-massive-oil-companies-decades-of-empty-words/ar-AA1QXHIw?ocid=socialshare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U5DsHPa700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DBF1ABE-8590-450D-BB49-BDDCCF3EE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0061FE-F16E-E084-9733-C95E71FC9D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0531" y="1346268"/>
            <a:ext cx="5274860" cy="3066706"/>
          </a:xfrm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5000" dirty="0"/>
              <a:t>Greenwashing           		vs </a:t>
            </a:r>
            <a:r>
              <a:rPr lang="en-US" sz="5000" dirty="0" err="1"/>
              <a:t>Bluewashing</a:t>
            </a:r>
            <a:endParaRPr lang="en-US" sz="5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E0F654-6F33-8D83-F941-5CAAAEE3E9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1212" y="4412974"/>
            <a:ext cx="4524024" cy="1576188"/>
          </a:xfrm>
        </p:spPr>
        <p:txBody>
          <a:bodyPr anchor="t">
            <a:normAutofit/>
          </a:bodyPr>
          <a:lstStyle/>
          <a:p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7D887A3-61AD-4674-BC53-8DFA8CF7B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986049" y="0"/>
            <a:ext cx="5205951" cy="6858000"/>
          </a:xfrm>
          <a:custGeom>
            <a:avLst/>
            <a:gdLst>
              <a:gd name="connsiteX0" fmla="*/ 0 w 5205951"/>
              <a:gd name="connsiteY0" fmla="*/ 0 h 6858000"/>
              <a:gd name="connsiteX1" fmla="*/ 1709529 w 5205951"/>
              <a:gd name="connsiteY1" fmla="*/ 0 h 6858000"/>
              <a:gd name="connsiteX2" fmla="*/ 2489695 w 5205951"/>
              <a:gd name="connsiteY2" fmla="*/ 0 h 6858000"/>
              <a:gd name="connsiteX3" fmla="*/ 3582928 w 5205951"/>
              <a:gd name="connsiteY3" fmla="*/ 0 h 6858000"/>
              <a:gd name="connsiteX4" fmla="*/ 3605052 w 5205951"/>
              <a:gd name="connsiteY4" fmla="*/ 14997 h 6858000"/>
              <a:gd name="connsiteX5" fmla="*/ 5205951 w 5205951"/>
              <a:gd name="connsiteY5" fmla="*/ 3621656 h 6858000"/>
              <a:gd name="connsiteX6" fmla="*/ 3331601 w 5205951"/>
              <a:gd name="connsiteY6" fmla="*/ 6374814 h 6858000"/>
              <a:gd name="connsiteX7" fmla="*/ 2814953 w 5205951"/>
              <a:gd name="connsiteY7" fmla="*/ 6780599 h 6858000"/>
              <a:gd name="connsiteX8" fmla="*/ 2703197 w 5205951"/>
              <a:gd name="connsiteY8" fmla="*/ 6858000 h 6858000"/>
              <a:gd name="connsiteX9" fmla="*/ 2489695 w 5205951"/>
              <a:gd name="connsiteY9" fmla="*/ 6858000 h 6858000"/>
              <a:gd name="connsiteX10" fmla="*/ 1709529 w 5205951"/>
              <a:gd name="connsiteY10" fmla="*/ 6858000 h 6858000"/>
              <a:gd name="connsiteX11" fmla="*/ 0 w 5205951"/>
              <a:gd name="connsiteY11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5205951" h="6858000">
                <a:moveTo>
                  <a:pt x="0" y="0"/>
                </a:moveTo>
                <a:lnTo>
                  <a:pt x="1709529" y="0"/>
                </a:lnTo>
                <a:lnTo>
                  <a:pt x="2489695" y="0"/>
                </a:lnTo>
                <a:lnTo>
                  <a:pt x="3582928" y="0"/>
                </a:lnTo>
                <a:lnTo>
                  <a:pt x="3605052" y="14997"/>
                </a:lnTo>
                <a:cubicBezTo>
                  <a:pt x="4632215" y="754641"/>
                  <a:pt x="5205951" y="2093192"/>
                  <a:pt x="5205951" y="3621656"/>
                </a:cubicBezTo>
                <a:cubicBezTo>
                  <a:pt x="5205951" y="4969131"/>
                  <a:pt x="4277226" y="5602839"/>
                  <a:pt x="3331601" y="6374814"/>
                </a:cubicBezTo>
                <a:cubicBezTo>
                  <a:pt x="3159398" y="6515397"/>
                  <a:pt x="2988771" y="6653108"/>
                  <a:pt x="2814953" y="6780599"/>
                </a:cubicBezTo>
                <a:lnTo>
                  <a:pt x="2703197" y="6858000"/>
                </a:lnTo>
                <a:lnTo>
                  <a:pt x="2489695" y="6858000"/>
                </a:lnTo>
                <a:lnTo>
                  <a:pt x="1709529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79F0FB3-8461-462D-84A2-53106FBF4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553480" y="0"/>
            <a:ext cx="2529723" cy="6858000"/>
          </a:xfrm>
          <a:custGeom>
            <a:avLst/>
            <a:gdLst>
              <a:gd name="connsiteX0" fmla="*/ 1258269 w 2529723"/>
              <a:gd name="connsiteY0" fmla="*/ 0 h 6858000"/>
              <a:gd name="connsiteX1" fmla="*/ 1275627 w 2529723"/>
              <a:gd name="connsiteY1" fmla="*/ 0 h 6858000"/>
              <a:gd name="connsiteX2" fmla="*/ 1302560 w 2529723"/>
              <a:gd name="connsiteY2" fmla="*/ 24338 h 6858000"/>
              <a:gd name="connsiteX3" fmla="*/ 2522825 w 2529723"/>
              <a:gd name="connsiteY3" fmla="*/ 3678515 h 6858000"/>
              <a:gd name="connsiteX4" fmla="*/ 557500 w 2529723"/>
              <a:gd name="connsiteY4" fmla="*/ 6451411 h 6858000"/>
              <a:gd name="connsiteX5" fmla="*/ 32482 w 2529723"/>
              <a:gd name="connsiteY5" fmla="*/ 6849373 h 6858000"/>
              <a:gd name="connsiteX6" fmla="*/ 19531 w 2529723"/>
              <a:gd name="connsiteY6" fmla="*/ 6858000 h 6858000"/>
              <a:gd name="connsiteX7" fmla="*/ 0 w 2529723"/>
              <a:gd name="connsiteY7" fmla="*/ 6858000 h 6858000"/>
              <a:gd name="connsiteX8" fmla="*/ 14202 w 2529723"/>
              <a:gd name="connsiteY8" fmla="*/ 6848540 h 6858000"/>
              <a:gd name="connsiteX9" fmla="*/ 539221 w 2529723"/>
              <a:gd name="connsiteY9" fmla="*/ 6450578 h 6858000"/>
              <a:gd name="connsiteX10" fmla="*/ 2504546 w 2529723"/>
              <a:gd name="connsiteY10" fmla="*/ 3677682 h 6858000"/>
              <a:gd name="connsiteX11" fmla="*/ 1284280 w 2529723"/>
              <a:gd name="connsiteY11" fmla="*/ 235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29723" h="6858000">
                <a:moveTo>
                  <a:pt x="1258269" y="0"/>
                </a:moveTo>
                <a:lnTo>
                  <a:pt x="1275627" y="0"/>
                </a:lnTo>
                <a:lnTo>
                  <a:pt x="1302560" y="24338"/>
                </a:lnTo>
                <a:cubicBezTo>
                  <a:pt x="2156831" y="855667"/>
                  <a:pt x="2590622" y="2191755"/>
                  <a:pt x="2522825" y="3678515"/>
                </a:cubicBezTo>
                <a:cubicBezTo>
                  <a:pt x="2459072" y="5076606"/>
                  <a:pt x="1519830" y="5692656"/>
                  <a:pt x="557500" y="6451411"/>
                </a:cubicBezTo>
                <a:cubicBezTo>
                  <a:pt x="382255" y="6589587"/>
                  <a:pt x="208689" y="6724853"/>
                  <a:pt x="32482" y="6849373"/>
                </a:cubicBezTo>
                <a:lnTo>
                  <a:pt x="19531" y="6858000"/>
                </a:lnTo>
                <a:lnTo>
                  <a:pt x="0" y="6858000"/>
                </a:lnTo>
                <a:lnTo>
                  <a:pt x="14202" y="6848540"/>
                </a:lnTo>
                <a:cubicBezTo>
                  <a:pt x="190409" y="6724020"/>
                  <a:pt x="363976" y="6588754"/>
                  <a:pt x="539221" y="6450578"/>
                </a:cubicBezTo>
                <a:cubicBezTo>
                  <a:pt x="1501550" y="5691822"/>
                  <a:pt x="2440792" y="5075773"/>
                  <a:pt x="2504546" y="3677682"/>
                </a:cubicBezTo>
                <a:cubicBezTo>
                  <a:pt x="2572343" y="2190921"/>
                  <a:pt x="2138551" y="854834"/>
                  <a:pt x="1284280" y="2350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3" name="Freeform: Shape 14">
            <a:extLst>
              <a:ext uri="{FF2B5EF4-FFF2-40B4-BE49-F238E27FC236}">
                <a16:creationId xmlns:a16="http://schemas.microsoft.com/office/drawing/2014/main" id="{11E3C311-4E8A-45D9-97BF-07F5FD3469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758825" y="0"/>
            <a:ext cx="2536434" cy="6858000"/>
          </a:xfrm>
          <a:custGeom>
            <a:avLst/>
            <a:gdLst>
              <a:gd name="connsiteX0" fmla="*/ 879731 w 2536434"/>
              <a:gd name="connsiteY0" fmla="*/ 0 h 6858000"/>
              <a:gd name="connsiteX1" fmla="*/ 913411 w 2536434"/>
              <a:gd name="connsiteY1" fmla="*/ 0 h 6858000"/>
              <a:gd name="connsiteX2" fmla="*/ 935535 w 2536434"/>
              <a:gd name="connsiteY2" fmla="*/ 14997 h 6858000"/>
              <a:gd name="connsiteX3" fmla="*/ 2536434 w 2536434"/>
              <a:gd name="connsiteY3" fmla="*/ 3621656 h 6858000"/>
              <a:gd name="connsiteX4" fmla="*/ 662084 w 2536434"/>
              <a:gd name="connsiteY4" fmla="*/ 6374814 h 6858000"/>
              <a:gd name="connsiteX5" fmla="*/ 145436 w 2536434"/>
              <a:gd name="connsiteY5" fmla="*/ 6780599 h 6858000"/>
              <a:gd name="connsiteX6" fmla="*/ 33680 w 2536434"/>
              <a:gd name="connsiteY6" fmla="*/ 6858000 h 6858000"/>
              <a:gd name="connsiteX7" fmla="*/ 0 w 2536434"/>
              <a:gd name="connsiteY7" fmla="*/ 6858000 h 6858000"/>
              <a:gd name="connsiteX8" fmla="*/ 111756 w 2536434"/>
              <a:gd name="connsiteY8" fmla="*/ 6780599 h 6858000"/>
              <a:gd name="connsiteX9" fmla="*/ 628404 w 2536434"/>
              <a:gd name="connsiteY9" fmla="*/ 6374814 h 6858000"/>
              <a:gd name="connsiteX10" fmla="*/ 2502754 w 2536434"/>
              <a:gd name="connsiteY10" fmla="*/ 3621656 h 6858000"/>
              <a:gd name="connsiteX11" fmla="*/ 901855 w 2536434"/>
              <a:gd name="connsiteY11" fmla="*/ 1499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536434" h="6858000">
                <a:moveTo>
                  <a:pt x="879731" y="0"/>
                </a:moveTo>
                <a:lnTo>
                  <a:pt x="913411" y="0"/>
                </a:lnTo>
                <a:lnTo>
                  <a:pt x="935535" y="14997"/>
                </a:lnTo>
                <a:cubicBezTo>
                  <a:pt x="1962698" y="754641"/>
                  <a:pt x="2536434" y="2093192"/>
                  <a:pt x="2536434" y="3621656"/>
                </a:cubicBezTo>
                <a:cubicBezTo>
                  <a:pt x="2536434" y="4969131"/>
                  <a:pt x="1607709" y="5602839"/>
                  <a:pt x="662084" y="6374814"/>
                </a:cubicBezTo>
                <a:cubicBezTo>
                  <a:pt x="489881" y="6515397"/>
                  <a:pt x="319254" y="6653108"/>
                  <a:pt x="145436" y="6780599"/>
                </a:cubicBezTo>
                <a:lnTo>
                  <a:pt x="33680" y="6858000"/>
                </a:lnTo>
                <a:lnTo>
                  <a:pt x="0" y="6858000"/>
                </a:lnTo>
                <a:lnTo>
                  <a:pt x="111756" y="6780599"/>
                </a:lnTo>
                <a:cubicBezTo>
                  <a:pt x="285574" y="6653108"/>
                  <a:pt x="456201" y="6515397"/>
                  <a:pt x="628404" y="6374814"/>
                </a:cubicBezTo>
                <a:cubicBezTo>
                  <a:pt x="1574029" y="5602839"/>
                  <a:pt x="2502754" y="4969131"/>
                  <a:pt x="2502754" y="3621656"/>
                </a:cubicBezTo>
                <a:cubicBezTo>
                  <a:pt x="2502754" y="2093192"/>
                  <a:pt x="1929018" y="754641"/>
                  <a:pt x="901855" y="1499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CF9C17-099A-D846-D6D2-0712CF113BD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6310" r="24620" b="-2"/>
          <a:stretch>
            <a:fillRect/>
          </a:stretch>
        </p:blipFill>
        <p:spPr>
          <a:xfrm>
            <a:off x="7187979" y="10"/>
            <a:ext cx="5004021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A30708-E427-5ADE-BFD6-2C94ABA05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295750"/>
            <a:ext cx="5588349" cy="457200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27155296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E458424-74AE-EB6C-7B96-B00E1443E66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50000"/>
          </a:blip>
          <a:srcRect l="26310" r="24620" b="-2"/>
          <a:stretch>
            <a:fillRect/>
          </a:stretch>
        </p:blipFill>
        <p:spPr>
          <a:xfrm>
            <a:off x="0" y="350738"/>
            <a:ext cx="12192000" cy="6857990"/>
          </a:xfrm>
          <a:custGeom>
            <a:avLst/>
            <a:gdLst/>
            <a:ahLst/>
            <a:cxnLst/>
            <a:rect l="l" t="t" r="r" b="b"/>
            <a:pathLst>
              <a:path w="4901771" h="6858000">
                <a:moveTo>
                  <a:pt x="1623023" y="0"/>
                </a:moveTo>
                <a:lnTo>
                  <a:pt x="2716256" y="0"/>
                </a:lnTo>
                <a:lnTo>
                  <a:pt x="3496422" y="0"/>
                </a:lnTo>
                <a:lnTo>
                  <a:pt x="4544484" y="0"/>
                </a:lnTo>
                <a:lnTo>
                  <a:pt x="4710787" y="0"/>
                </a:lnTo>
                <a:lnTo>
                  <a:pt x="4901771" y="0"/>
                </a:lnTo>
                <a:lnTo>
                  <a:pt x="4901771" y="6858000"/>
                </a:lnTo>
                <a:lnTo>
                  <a:pt x="4710787" y="6858000"/>
                </a:lnTo>
                <a:lnTo>
                  <a:pt x="4544484" y="6858000"/>
                </a:lnTo>
                <a:lnTo>
                  <a:pt x="3496422" y="6858000"/>
                </a:lnTo>
                <a:lnTo>
                  <a:pt x="2716256" y="6858000"/>
                </a:lnTo>
                <a:lnTo>
                  <a:pt x="2502754" y="6858000"/>
                </a:lnTo>
                <a:lnTo>
                  <a:pt x="2390998" y="6780599"/>
                </a:lnTo>
                <a:cubicBezTo>
                  <a:pt x="2217180" y="6653108"/>
                  <a:pt x="2046553" y="6515397"/>
                  <a:pt x="1874350" y="6374814"/>
                </a:cubicBezTo>
                <a:cubicBezTo>
                  <a:pt x="928725" y="5602839"/>
                  <a:pt x="0" y="4969131"/>
                  <a:pt x="0" y="3621656"/>
                </a:cubicBezTo>
                <a:cubicBezTo>
                  <a:pt x="0" y="2093192"/>
                  <a:pt x="573736" y="754641"/>
                  <a:pt x="1600899" y="14997"/>
                </a:cubicBezTo>
                <a:close/>
              </a:path>
            </a:pathLst>
          </a:cu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5451304-D932-D780-C475-D3FB1CDF24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54555" y="1934477"/>
            <a:ext cx="4160520" cy="823912"/>
          </a:xfrm>
        </p:spPr>
        <p:txBody>
          <a:bodyPr/>
          <a:lstStyle/>
          <a:p>
            <a:r>
              <a:rPr lang="en-US" dirty="0">
                <a:solidFill>
                  <a:srgbClr val="00B050"/>
                </a:solidFill>
              </a:rPr>
              <a:t>Greenwashing</a:t>
            </a:r>
            <a:r>
              <a:rPr lang="en-US" dirty="0"/>
              <a:t>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E25C4-972D-C110-778D-632942B5B9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920240" y="2751257"/>
            <a:ext cx="4160520" cy="2779361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Companies present themselves as more environmentally friendly than they actually are.	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F584EE-CE4C-D8CF-407C-37CA6E6AEA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30290" y="1934477"/>
            <a:ext cx="4160520" cy="823912"/>
          </a:xfrm>
        </p:spPr>
        <p:txBody>
          <a:bodyPr/>
          <a:lstStyle/>
          <a:p>
            <a:r>
              <a:rPr lang="en-US" dirty="0" err="1">
                <a:solidFill>
                  <a:srgbClr val="0070C0"/>
                </a:solidFill>
              </a:rPr>
              <a:t>Bluewashing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85CE097-C648-D868-41A7-B9BDFD84D0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30290" y="2758389"/>
            <a:ext cx="4160520" cy="2779361"/>
          </a:xfrm>
          <a:solidFill>
            <a:schemeClr val="bg1"/>
          </a:solidFill>
        </p:spPr>
        <p:txBody>
          <a:bodyPr/>
          <a:lstStyle/>
          <a:p>
            <a:r>
              <a:rPr lang="en-US" dirty="0"/>
              <a:t>Companies that exaggerate their commitment to social responsibility, particularly human rights and ethical </a:t>
            </a:r>
            <a:r>
              <a:rPr lang="en-US" dirty="0" err="1"/>
              <a:t>labour</a:t>
            </a:r>
            <a:r>
              <a:rPr lang="en-US" dirty="0"/>
              <a:t> practices.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512DC162-5C15-6AFD-E80D-0DBBBE0F0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0239" y="350738"/>
            <a:ext cx="8770571" cy="1025489"/>
          </a:xfrm>
        </p:spPr>
        <p:txBody>
          <a:bodyPr/>
          <a:lstStyle/>
          <a:p>
            <a:r>
              <a:rPr lang="en-US" dirty="0"/>
              <a:t>Difference between</a:t>
            </a:r>
          </a:p>
        </p:txBody>
      </p:sp>
      <p:pic>
        <p:nvPicPr>
          <p:cNvPr id="9" name="Picture 8" descr="A roller and barrels with smoke coming out of it&#10;&#10;AI-generated content may be incorrect.">
            <a:extLst>
              <a:ext uri="{FF2B5EF4-FFF2-40B4-BE49-F238E27FC236}">
                <a16:creationId xmlns:a16="http://schemas.microsoft.com/office/drawing/2014/main" id="{0AC8537C-D6A5-A74C-3991-0A4F3A8FF3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937397" y="4706319"/>
            <a:ext cx="4126205" cy="2159000"/>
          </a:xfrm>
          <a:prstGeom prst="rect">
            <a:avLst/>
          </a:prstGeom>
        </p:spPr>
      </p:pic>
      <p:pic>
        <p:nvPicPr>
          <p:cNvPr id="12" name="Picture 11" descr="A group of people in a warehouse&#10;&#10;AI-generated content may be incorrect.">
            <a:extLst>
              <a:ext uri="{FF2B5EF4-FFF2-40B4-BE49-F238E27FC236}">
                <a16:creationId xmlns:a16="http://schemas.microsoft.com/office/drawing/2014/main" id="{DF149998-D22F-D994-956C-0C41175100B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837473B0-CC2E-450A-ABE3-18F120FF3D39}">
                <a1611:picAttrSrcUrl xmlns:a1611="http://schemas.microsoft.com/office/drawing/2016/11/main" r:id="rId6"/>
              </a:ext>
            </a:extLst>
          </a:blip>
          <a:stretch>
            <a:fillRect/>
          </a:stretch>
        </p:blipFill>
        <p:spPr>
          <a:xfrm>
            <a:off x="6530289" y="4778503"/>
            <a:ext cx="4126205" cy="2079497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071D05F-02DB-CD8A-C342-F189E74B9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24625" y="6507262"/>
            <a:ext cx="5667375" cy="457200"/>
          </a:xfrm>
        </p:spPr>
        <p:txBody>
          <a:bodyPr/>
          <a:lstStyle/>
          <a:p>
            <a:pPr algn="r"/>
            <a:r>
              <a:rPr lang="en-US"/>
              <a:t>C Habib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128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BB7E9A-6937-4BF0-9F51-A20F197B55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E0939753-89D7-48A8-8441-B9FF25CE8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504167" y="0"/>
            <a:ext cx="5687681" cy="5708856"/>
          </a:xfrm>
          <a:custGeom>
            <a:avLst/>
            <a:gdLst>
              <a:gd name="connsiteX0" fmla="*/ 2787282 w 5687681"/>
              <a:gd name="connsiteY0" fmla="*/ 0 h 5708856"/>
              <a:gd name="connsiteX1" fmla="*/ 3988996 w 5687681"/>
              <a:gd name="connsiteY1" fmla="*/ 0 h 5708856"/>
              <a:gd name="connsiteX2" fmla="*/ 4236253 w 5687681"/>
              <a:gd name="connsiteY2" fmla="*/ 68070 h 5708856"/>
              <a:gd name="connsiteX3" fmla="*/ 4483543 w 5687681"/>
              <a:gd name="connsiteY3" fmla="*/ 168573 h 5708856"/>
              <a:gd name="connsiteX4" fmla="*/ 5265611 w 5687681"/>
              <a:gd name="connsiteY4" fmla="*/ 790441 h 5708856"/>
              <a:gd name="connsiteX5" fmla="*/ 5682608 w 5687681"/>
              <a:gd name="connsiteY5" fmla="*/ 1499885 h 5708856"/>
              <a:gd name="connsiteX6" fmla="*/ 5687681 w 5687681"/>
              <a:gd name="connsiteY6" fmla="*/ 1513862 h 5708856"/>
              <a:gd name="connsiteX7" fmla="*/ 5687681 w 5687681"/>
              <a:gd name="connsiteY7" fmla="*/ 3841322 h 5708856"/>
              <a:gd name="connsiteX8" fmla="*/ 5651147 w 5687681"/>
              <a:gd name="connsiteY8" fmla="*/ 3896489 h 5708856"/>
              <a:gd name="connsiteX9" fmla="*/ 4734255 w 5687681"/>
              <a:gd name="connsiteY9" fmla="*/ 4737639 h 5708856"/>
              <a:gd name="connsiteX10" fmla="*/ 4532663 w 5687681"/>
              <a:gd name="connsiteY10" fmla="*/ 4898543 h 5708856"/>
              <a:gd name="connsiteX11" fmla="*/ 2876165 w 5687681"/>
              <a:gd name="connsiteY11" fmla="*/ 5708856 h 5708856"/>
              <a:gd name="connsiteX12" fmla="*/ 694066 w 5687681"/>
              <a:gd name="connsiteY12" fmla="*/ 4391717 h 5708856"/>
              <a:gd name="connsiteX13" fmla="*/ 461517 w 5687681"/>
              <a:gd name="connsiteY13" fmla="*/ 4054756 h 5708856"/>
              <a:gd name="connsiteX14" fmla="*/ 0 w 5687681"/>
              <a:gd name="connsiteY14" fmla="*/ 2993139 h 5708856"/>
              <a:gd name="connsiteX15" fmla="*/ 278855 w 5687681"/>
              <a:gd name="connsiteY15" fmla="*/ 1849819 h 5708856"/>
              <a:gd name="connsiteX16" fmla="*/ 1047879 w 5687681"/>
              <a:gd name="connsiteY16" fmla="*/ 867400 h 5708856"/>
              <a:gd name="connsiteX17" fmla="*/ 2159714 w 5687681"/>
              <a:gd name="connsiteY17" fmla="*/ 186098 h 5708856"/>
              <a:gd name="connsiteX18" fmla="*/ 2785137 w 5687681"/>
              <a:gd name="connsiteY18" fmla="*/ 372 h 57088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687681" h="5708856">
                <a:moveTo>
                  <a:pt x="2787282" y="0"/>
                </a:moveTo>
                <a:lnTo>
                  <a:pt x="3988996" y="0"/>
                </a:lnTo>
                <a:lnTo>
                  <a:pt x="4236253" y="68070"/>
                </a:lnTo>
                <a:cubicBezTo>
                  <a:pt x="4321147" y="96843"/>
                  <a:pt x="4403628" y="130356"/>
                  <a:pt x="4483543" y="168573"/>
                </a:cubicBezTo>
                <a:cubicBezTo>
                  <a:pt x="4783119" y="311949"/>
                  <a:pt x="5046239" y="521215"/>
                  <a:pt x="5265611" y="790441"/>
                </a:cubicBezTo>
                <a:cubicBezTo>
                  <a:pt x="5433740" y="996857"/>
                  <a:pt x="5573537" y="1235870"/>
                  <a:pt x="5682608" y="1499885"/>
                </a:cubicBezTo>
                <a:lnTo>
                  <a:pt x="5687681" y="1513862"/>
                </a:lnTo>
                <a:lnTo>
                  <a:pt x="5687681" y="3841322"/>
                </a:lnTo>
                <a:lnTo>
                  <a:pt x="5651147" y="3896489"/>
                </a:lnTo>
                <a:cubicBezTo>
                  <a:pt x="5427171" y="4186934"/>
                  <a:pt x="5090625" y="4454446"/>
                  <a:pt x="4734255" y="4737639"/>
                </a:cubicBezTo>
                <a:cubicBezTo>
                  <a:pt x="4668506" y="4789825"/>
                  <a:pt x="4600584" y="4843856"/>
                  <a:pt x="4532663" y="4898543"/>
                </a:cubicBezTo>
                <a:cubicBezTo>
                  <a:pt x="3924681" y="5387974"/>
                  <a:pt x="3480945" y="5708856"/>
                  <a:pt x="2876165" y="5708856"/>
                </a:cubicBezTo>
                <a:cubicBezTo>
                  <a:pt x="1954665" y="5708856"/>
                  <a:pt x="1302047" y="5314966"/>
                  <a:pt x="694066" y="4391717"/>
                </a:cubicBezTo>
                <a:cubicBezTo>
                  <a:pt x="614503" y="4270875"/>
                  <a:pt x="536731" y="4160972"/>
                  <a:pt x="461517" y="4054756"/>
                </a:cubicBezTo>
                <a:cubicBezTo>
                  <a:pt x="149788" y="3614348"/>
                  <a:pt x="0" y="3385316"/>
                  <a:pt x="0" y="2993139"/>
                </a:cubicBezTo>
                <a:cubicBezTo>
                  <a:pt x="0" y="2603731"/>
                  <a:pt x="93889" y="2219065"/>
                  <a:pt x="278855" y="1849819"/>
                </a:cubicBezTo>
                <a:cubicBezTo>
                  <a:pt x="459854" y="1488610"/>
                  <a:pt x="718625" y="1157977"/>
                  <a:pt x="1047879" y="867400"/>
                </a:cubicBezTo>
                <a:cubicBezTo>
                  <a:pt x="1371504" y="581701"/>
                  <a:pt x="1755887" y="346080"/>
                  <a:pt x="2159714" y="186098"/>
                </a:cubicBezTo>
                <a:cubicBezTo>
                  <a:pt x="2367064" y="103803"/>
                  <a:pt x="2576044" y="41801"/>
                  <a:pt x="2785137" y="372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F5CCFC5-858F-4B45-9B10-D49DD0280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5450" y="0"/>
            <a:ext cx="5866550" cy="5788550"/>
          </a:xfrm>
          <a:custGeom>
            <a:avLst/>
            <a:gdLst>
              <a:gd name="connsiteX0" fmla="*/ 2331396 w 5798121"/>
              <a:gd name="connsiteY0" fmla="*/ 0 h 5788550"/>
              <a:gd name="connsiteX1" fmla="*/ 4658651 w 5798121"/>
              <a:gd name="connsiteY1" fmla="*/ 0 h 5788550"/>
              <a:gd name="connsiteX2" fmla="*/ 4682835 w 5798121"/>
              <a:gd name="connsiteY2" fmla="*/ 9816 h 5788550"/>
              <a:gd name="connsiteX3" fmla="*/ 5499667 w 5798121"/>
              <a:gd name="connsiteY3" fmla="*/ 658449 h 5788550"/>
              <a:gd name="connsiteX4" fmla="*/ 5665313 w 5798121"/>
              <a:gd name="connsiteY4" fmla="*/ 884789 h 5788550"/>
              <a:gd name="connsiteX5" fmla="*/ 5798121 w 5798121"/>
              <a:gd name="connsiteY5" fmla="*/ 1110681 h 5788550"/>
              <a:gd name="connsiteX6" fmla="*/ 5798121 w 5798121"/>
              <a:gd name="connsiteY6" fmla="*/ 4016954 h 5788550"/>
              <a:gd name="connsiteX7" fmla="*/ 5706359 w 5798121"/>
              <a:gd name="connsiteY7" fmla="*/ 4121532 h 5788550"/>
              <a:gd name="connsiteX8" fmla="*/ 4944692 w 5798121"/>
              <a:gd name="connsiteY8" fmla="*/ 4775532 h 5788550"/>
              <a:gd name="connsiteX9" fmla="*/ 4734137 w 5798121"/>
              <a:gd name="connsiteY9" fmla="*/ 4943362 h 5788550"/>
              <a:gd name="connsiteX10" fmla="*/ 3004009 w 5798121"/>
              <a:gd name="connsiteY10" fmla="*/ 5788550 h 5788550"/>
              <a:gd name="connsiteX11" fmla="*/ 724917 w 5798121"/>
              <a:gd name="connsiteY11" fmla="*/ 4414722 h 5788550"/>
              <a:gd name="connsiteX12" fmla="*/ 482031 w 5798121"/>
              <a:gd name="connsiteY12" fmla="*/ 4063258 h 5788550"/>
              <a:gd name="connsiteX13" fmla="*/ 0 w 5798121"/>
              <a:gd name="connsiteY13" fmla="*/ 2955950 h 5788550"/>
              <a:gd name="connsiteX14" fmla="*/ 291250 w 5798121"/>
              <a:gd name="connsiteY14" fmla="*/ 1763422 h 5788550"/>
              <a:gd name="connsiteX15" fmla="*/ 1094457 w 5798121"/>
              <a:gd name="connsiteY15" fmla="*/ 738720 h 5788550"/>
              <a:gd name="connsiteX16" fmla="*/ 2255713 w 5798121"/>
              <a:gd name="connsiteY16" fmla="*/ 28095 h 5788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798121" h="5788550">
                <a:moveTo>
                  <a:pt x="2331396" y="0"/>
                </a:moveTo>
                <a:lnTo>
                  <a:pt x="4658651" y="0"/>
                </a:lnTo>
                <a:lnTo>
                  <a:pt x="4682835" y="9816"/>
                </a:lnTo>
                <a:cubicBezTo>
                  <a:pt x="4995727" y="159362"/>
                  <a:pt x="5270543" y="377635"/>
                  <a:pt x="5499667" y="658449"/>
                </a:cubicBezTo>
                <a:cubicBezTo>
                  <a:pt x="5558201" y="730215"/>
                  <a:pt x="5613447" y="805760"/>
                  <a:pt x="5665313" y="884789"/>
                </a:cubicBezTo>
                <a:lnTo>
                  <a:pt x="5798121" y="1110681"/>
                </a:lnTo>
                <a:lnTo>
                  <a:pt x="5798121" y="4016954"/>
                </a:lnTo>
                <a:lnTo>
                  <a:pt x="5706359" y="4121532"/>
                </a:lnTo>
                <a:cubicBezTo>
                  <a:pt x="5491360" y="4341659"/>
                  <a:pt x="5223849" y="4553996"/>
                  <a:pt x="4944692" y="4775532"/>
                </a:cubicBezTo>
                <a:cubicBezTo>
                  <a:pt x="4876021" y="4829964"/>
                  <a:pt x="4805079" y="4886320"/>
                  <a:pt x="4734137" y="4943362"/>
                </a:cubicBezTo>
                <a:cubicBezTo>
                  <a:pt x="4099133" y="5453857"/>
                  <a:pt x="3635672" y="5788550"/>
                  <a:pt x="3004009" y="5788550"/>
                </a:cubicBezTo>
                <a:cubicBezTo>
                  <a:pt x="2041550" y="5788550"/>
                  <a:pt x="1359922" y="5377707"/>
                  <a:pt x="724917" y="4414722"/>
                </a:cubicBezTo>
                <a:cubicBezTo>
                  <a:pt x="641818" y="4288679"/>
                  <a:pt x="560588" y="4174046"/>
                  <a:pt x="482031" y="4063258"/>
                </a:cubicBezTo>
                <a:cubicBezTo>
                  <a:pt x="156446" y="3603895"/>
                  <a:pt x="0" y="3365006"/>
                  <a:pt x="0" y="2955950"/>
                </a:cubicBezTo>
                <a:cubicBezTo>
                  <a:pt x="0" y="2549782"/>
                  <a:pt x="98062" y="2148559"/>
                  <a:pt x="291250" y="1763422"/>
                </a:cubicBezTo>
                <a:cubicBezTo>
                  <a:pt x="480295" y="1386666"/>
                  <a:pt x="750568" y="1041802"/>
                  <a:pt x="1094457" y="738720"/>
                </a:cubicBezTo>
                <a:cubicBezTo>
                  <a:pt x="1432467" y="440725"/>
                  <a:pt x="1833935" y="194963"/>
                  <a:pt x="2255713" y="28095"/>
                </a:cubicBezTo>
                <a:close/>
              </a:path>
            </a:pathLst>
          </a:custGeom>
          <a:noFill/>
          <a:ln w="1905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1E79F78-8EEB-D9C7-D3BA-CFFD2F301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42912"/>
            <a:ext cx="5411050" cy="1822123"/>
          </a:xfrm>
        </p:spPr>
        <p:txBody>
          <a:bodyPr anchor="b">
            <a:normAutofit/>
          </a:bodyPr>
          <a:lstStyle/>
          <a:p>
            <a:r>
              <a:rPr lang="en-US" dirty="0"/>
              <a:t>Common Elements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AF0BF-347E-44AD-1AA1-1760B72B05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2496719"/>
            <a:ext cx="5181599" cy="4165337"/>
          </a:xfrm>
        </p:spPr>
        <p:txBody>
          <a:bodyPr anchor="t">
            <a:normAutofit fontScale="92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Both are forms of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deception</a:t>
            </a:r>
            <a:r>
              <a:rPr lang="en-US" dirty="0"/>
              <a:t> that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mislead</a:t>
            </a:r>
            <a:r>
              <a:rPr lang="en-US" dirty="0"/>
              <a:t> consumers and stakeholders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Prime intent is to improve a company’s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public image</a:t>
            </a:r>
            <a:endParaRPr lang="en-US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Both involve </a:t>
            </a:r>
            <a:r>
              <a:rPr lang="en-US" dirty="0">
                <a:solidFill>
                  <a:srgbClr val="C00000"/>
                </a:solidFill>
              </a:rPr>
              <a:t>misleading marketing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 dirty="0">
                <a:solidFill>
                  <a:srgbClr val="C00000"/>
                </a:solidFill>
              </a:rPr>
              <a:t>vague claims </a:t>
            </a:r>
            <a:r>
              <a:rPr lang="en-US" dirty="0">
                <a:solidFill>
                  <a:schemeClr val="tx1"/>
                </a:solidFill>
              </a:rPr>
              <a:t>or </a:t>
            </a:r>
            <a:r>
              <a:rPr lang="en-US" dirty="0">
                <a:solidFill>
                  <a:srgbClr val="C00000"/>
                </a:solidFill>
              </a:rPr>
              <a:t>superficial changes </a:t>
            </a:r>
            <a:r>
              <a:rPr lang="en-US" dirty="0">
                <a:solidFill>
                  <a:schemeClr val="tx1"/>
                </a:solidFill>
              </a:rPr>
              <a:t>that don’t impact workers or the environment very much.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</a:rPr>
              <a:t>Generallly</a:t>
            </a:r>
            <a:r>
              <a:rPr lang="en-US" dirty="0">
                <a:solidFill>
                  <a:schemeClr val="tx1"/>
                </a:solidFill>
              </a:rPr>
              <a:t> there is a lot of overclaiming and overpromising but failing to deliver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2348ECDC-D455-4B71-90F6-2ECC12B798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3734" y="0"/>
            <a:ext cx="5568114" cy="5577748"/>
          </a:xfrm>
          <a:custGeom>
            <a:avLst/>
            <a:gdLst>
              <a:gd name="connsiteX0" fmla="*/ 2959946 w 5568114"/>
              <a:gd name="connsiteY0" fmla="*/ 0 h 5577748"/>
              <a:gd name="connsiteX1" fmla="*/ 3614224 w 5568114"/>
              <a:gd name="connsiteY1" fmla="*/ 0 h 5577748"/>
              <a:gd name="connsiteX2" fmla="*/ 3844432 w 5568114"/>
              <a:gd name="connsiteY2" fmla="*/ 36392 h 5577748"/>
              <a:gd name="connsiteX3" fmla="*/ 4336826 w 5568114"/>
              <a:gd name="connsiteY3" fmla="*/ 203778 h 5577748"/>
              <a:gd name="connsiteX4" fmla="*/ 5093304 w 5568114"/>
              <a:gd name="connsiteY4" fmla="*/ 806978 h 5577748"/>
              <a:gd name="connsiteX5" fmla="*/ 5496656 w 5568114"/>
              <a:gd name="connsiteY5" fmla="*/ 1495125 h 5577748"/>
              <a:gd name="connsiteX6" fmla="*/ 5568114 w 5568114"/>
              <a:gd name="connsiteY6" fmla="*/ 1692569 h 5577748"/>
              <a:gd name="connsiteX7" fmla="*/ 5568114 w 5568114"/>
              <a:gd name="connsiteY7" fmla="*/ 3665503 h 5577748"/>
              <a:gd name="connsiteX8" fmla="*/ 5466225 w 5568114"/>
              <a:gd name="connsiteY8" fmla="*/ 3819786 h 5577748"/>
              <a:gd name="connsiteX9" fmla="*/ 4579336 w 5568114"/>
              <a:gd name="connsiteY9" fmla="*/ 4635686 h 5577748"/>
              <a:gd name="connsiteX10" fmla="*/ 4384340 w 5568114"/>
              <a:gd name="connsiteY10" fmla="*/ 4791760 h 5577748"/>
              <a:gd name="connsiteX11" fmla="*/ 2782048 w 5568114"/>
              <a:gd name="connsiteY11" fmla="*/ 5577748 h 5577748"/>
              <a:gd name="connsiteX12" fmla="*/ 671354 w 5568114"/>
              <a:gd name="connsiteY12" fmla="*/ 4300148 h 5577748"/>
              <a:gd name="connsiteX13" fmla="*/ 446415 w 5568114"/>
              <a:gd name="connsiteY13" fmla="*/ 3973302 h 5577748"/>
              <a:gd name="connsiteX14" fmla="*/ 0 w 5568114"/>
              <a:gd name="connsiteY14" fmla="*/ 2943554 h 5577748"/>
              <a:gd name="connsiteX15" fmla="*/ 269730 w 5568114"/>
              <a:gd name="connsiteY15" fmla="*/ 1834555 h 5577748"/>
              <a:gd name="connsiteX16" fmla="*/ 1013589 w 5568114"/>
              <a:gd name="connsiteY16" fmla="*/ 881627 h 5577748"/>
              <a:gd name="connsiteX17" fmla="*/ 2089042 w 5568114"/>
              <a:gd name="connsiteY17" fmla="*/ 220777 h 5577748"/>
              <a:gd name="connsiteX18" fmla="*/ 2845684 w 5568114"/>
              <a:gd name="connsiteY18" fmla="*/ 14234 h 5577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568114" h="5577748">
                <a:moveTo>
                  <a:pt x="2959946" y="0"/>
                </a:moveTo>
                <a:lnTo>
                  <a:pt x="3614224" y="0"/>
                </a:lnTo>
                <a:lnTo>
                  <a:pt x="3844432" y="36392"/>
                </a:lnTo>
                <a:cubicBezTo>
                  <a:pt x="4017699" y="73748"/>
                  <a:pt x="4182227" y="129639"/>
                  <a:pt x="4336826" y="203778"/>
                </a:cubicBezTo>
                <a:cubicBezTo>
                  <a:pt x="4626600" y="342850"/>
                  <a:pt x="4881111" y="545834"/>
                  <a:pt x="5093304" y="806978"/>
                </a:cubicBezTo>
                <a:cubicBezTo>
                  <a:pt x="5255931" y="1007198"/>
                  <a:pt x="5391154" y="1239036"/>
                  <a:pt x="5496656" y="1495125"/>
                </a:cubicBezTo>
                <a:lnTo>
                  <a:pt x="5568114" y="1692569"/>
                </a:lnTo>
                <a:lnTo>
                  <a:pt x="5568114" y="3665503"/>
                </a:lnTo>
                <a:lnTo>
                  <a:pt x="5466225" y="3819786"/>
                </a:lnTo>
                <a:cubicBezTo>
                  <a:pt x="5249576" y="4101511"/>
                  <a:pt x="4924044" y="4360994"/>
                  <a:pt x="4579336" y="4635686"/>
                </a:cubicBezTo>
                <a:cubicBezTo>
                  <a:pt x="4515738" y="4686305"/>
                  <a:pt x="4450038" y="4738713"/>
                  <a:pt x="4384340" y="4791760"/>
                </a:cubicBezTo>
                <a:cubicBezTo>
                  <a:pt x="3796254" y="5266498"/>
                  <a:pt x="3367038" y="5577748"/>
                  <a:pt x="2782048" y="5577748"/>
                </a:cubicBezTo>
                <a:cubicBezTo>
                  <a:pt x="1890703" y="5577748"/>
                  <a:pt x="1259439" y="5195682"/>
                  <a:pt x="671354" y="4300148"/>
                </a:cubicBezTo>
                <a:cubicBezTo>
                  <a:pt x="594395" y="4182934"/>
                  <a:pt x="519167" y="4076330"/>
                  <a:pt x="446415" y="3973302"/>
                </a:cubicBezTo>
                <a:cubicBezTo>
                  <a:pt x="144886" y="3546115"/>
                  <a:pt x="0" y="3323958"/>
                  <a:pt x="0" y="2943554"/>
                </a:cubicBezTo>
                <a:cubicBezTo>
                  <a:pt x="0" y="2565835"/>
                  <a:pt x="90816" y="2192716"/>
                  <a:pt x="269730" y="1834555"/>
                </a:cubicBezTo>
                <a:cubicBezTo>
                  <a:pt x="444806" y="1484188"/>
                  <a:pt x="695109" y="1163480"/>
                  <a:pt x="1013589" y="881627"/>
                </a:cubicBezTo>
                <a:cubicBezTo>
                  <a:pt x="1326624" y="604505"/>
                  <a:pt x="1698428" y="375956"/>
                  <a:pt x="2089042" y="220777"/>
                </a:cubicBezTo>
                <a:cubicBezTo>
                  <a:pt x="2339747" y="120996"/>
                  <a:pt x="2592918" y="51971"/>
                  <a:pt x="2845684" y="14234"/>
                </a:cubicBezTo>
                <a:close/>
              </a:path>
            </a:pathLst>
          </a:custGeom>
          <a:solidFill>
            <a:srgbClr val="FFFFFF">
              <a:alpha val="6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7057D9E-B86F-C726-26C6-6A38FFCBC07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164" r="15575" b="-2"/>
          <a:stretch>
            <a:fillRect/>
          </a:stretch>
        </p:blipFill>
        <p:spPr>
          <a:xfrm>
            <a:off x="6877878" y="294199"/>
            <a:ext cx="5150794" cy="5001370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AE8564-EE31-EDB6-EA2B-4B4C400EB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44" y="6212047"/>
            <a:ext cx="5667375" cy="457200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1839047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44D9A-EDF4-ACC0-7E8C-652B784F9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Greenwashing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F335E23-CD46-01AE-6DB8-F6EE5C4FD61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164" r="15575" b="-2"/>
          <a:stretch>
            <a:fillRect/>
          </a:stretch>
        </p:blipFill>
        <p:spPr>
          <a:xfrm>
            <a:off x="6877878" y="294199"/>
            <a:ext cx="5150794" cy="5001370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F8354E-B028-4269-10E1-5360D1A6B0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company may claim its products are “eco-friendly” without evidence or may highlight a minor sustainable practice while ignoring larger harmful practices.</a:t>
            </a:r>
          </a:p>
          <a:p>
            <a:r>
              <a:rPr lang="en-US" dirty="0"/>
              <a:t>Eg a fuel company might promote renewable energy but continues to engage in environmentally damaging activities.</a:t>
            </a:r>
          </a:p>
          <a:p>
            <a:r>
              <a:rPr lang="en-US" dirty="0">
                <a:hlinkClick r:id="rId3"/>
              </a:rPr>
              <a:t>https://www.msn.com/en-us/money/markets/new-study-reveals-shady-practices-of-massive-oil-companies-decades-of-empty-words/ar-AA1QXHIw?ocid=socialshare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9D012-FE65-6189-A21E-2FA5558343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81562" y="6187180"/>
            <a:ext cx="5667375" cy="457200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32453285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F14AF-439C-757F-C43D-6AF7F573B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Bluewashing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A36BC1-B487-AFBE-C2C1-1E8D6E3CABE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164" r="15575" b="-2"/>
          <a:stretch>
            <a:fillRect/>
          </a:stretch>
        </p:blipFill>
        <p:spPr>
          <a:xfrm>
            <a:off x="6877878" y="294199"/>
            <a:ext cx="5150794" cy="5001370"/>
          </a:xfrm>
          <a:custGeom>
            <a:avLst/>
            <a:gdLst/>
            <a:ahLst/>
            <a:cxnLst/>
            <a:rect l="l" t="t" r="r" b="b"/>
            <a:pathLst>
              <a:path w="5044104" h="4896924">
                <a:moveTo>
                  <a:pt x="2886613" y="0"/>
                </a:moveTo>
                <a:cubicBezTo>
                  <a:pt x="3218269" y="0"/>
                  <a:pt x="3523512" y="65865"/>
                  <a:pt x="3794011" y="195584"/>
                </a:cubicBezTo>
                <a:cubicBezTo>
                  <a:pt x="4047516" y="317247"/>
                  <a:pt x="4270172" y="494825"/>
                  <a:pt x="4455804" y="723284"/>
                </a:cubicBezTo>
                <a:cubicBezTo>
                  <a:pt x="4835198" y="1190375"/>
                  <a:pt x="5044104" y="1854168"/>
                  <a:pt x="5044104" y="2592438"/>
                </a:cubicBezTo>
                <a:cubicBezTo>
                  <a:pt x="5044104" y="2886985"/>
                  <a:pt x="4963247" y="3123382"/>
                  <a:pt x="4782050" y="3358996"/>
                </a:cubicBezTo>
                <a:cubicBezTo>
                  <a:pt x="4592516" y="3605460"/>
                  <a:pt x="4307730" y="3832465"/>
                  <a:pt x="4006167" y="4072775"/>
                </a:cubicBezTo>
                <a:cubicBezTo>
                  <a:pt x="3950530" y="4117058"/>
                  <a:pt x="3893052" y="4162907"/>
                  <a:pt x="3835576" y="4209314"/>
                </a:cubicBezTo>
                <a:cubicBezTo>
                  <a:pt x="3321099" y="4624632"/>
                  <a:pt x="2945605" y="4896924"/>
                  <a:pt x="2433835" y="4896924"/>
                </a:cubicBezTo>
                <a:cubicBezTo>
                  <a:pt x="1654054" y="4896924"/>
                  <a:pt x="1101803" y="4562680"/>
                  <a:pt x="587325" y="3779234"/>
                </a:cubicBezTo>
                <a:cubicBezTo>
                  <a:pt x="519999" y="3676690"/>
                  <a:pt x="454187" y="3583430"/>
                  <a:pt x="390540" y="3493298"/>
                </a:cubicBezTo>
                <a:cubicBezTo>
                  <a:pt x="126752" y="3119579"/>
                  <a:pt x="0" y="2925228"/>
                  <a:pt x="0" y="2592438"/>
                </a:cubicBezTo>
                <a:cubicBezTo>
                  <a:pt x="0" y="2261996"/>
                  <a:pt x="79450" y="1935577"/>
                  <a:pt x="235969" y="1622244"/>
                </a:cubicBezTo>
                <a:cubicBezTo>
                  <a:pt x="389133" y="1315731"/>
                  <a:pt x="608107" y="1035165"/>
                  <a:pt x="886724" y="788590"/>
                </a:cubicBezTo>
                <a:cubicBezTo>
                  <a:pt x="1160578" y="546153"/>
                  <a:pt x="1485846" y="346211"/>
                  <a:pt x="1827568" y="210454"/>
                </a:cubicBezTo>
                <a:cubicBezTo>
                  <a:pt x="2178491" y="70787"/>
                  <a:pt x="2534934" y="0"/>
                  <a:pt x="2886613" y="0"/>
                </a:cubicBezTo>
                <a:close/>
              </a:path>
            </a:pathLst>
          </a:cu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EE4DF-198A-B54A-5735-945D60785B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 company might sign up to the UN Global Compact which promotes ethical business practices,  incorporates a blue theme or the UN Global Compact symbol  to indicate its support of ethical business practices but does not adopt or make changes to ensure human rights are protected with a slavery-free supply chain.</a:t>
            </a:r>
          </a:p>
          <a:p>
            <a:r>
              <a:rPr lang="en-US" dirty="0"/>
              <a:t>Eg a fashion store claiming their clothing are ethically sourced from recycled materials but at the same time support poor working conditions of the workers making the garments.</a:t>
            </a:r>
          </a:p>
          <a:p>
            <a:r>
              <a:rPr lang="en-US" dirty="0">
                <a:hlinkClick r:id="rId3"/>
              </a:rPr>
              <a:t>https://youtu.be/uU5DsHPa700</a:t>
            </a:r>
            <a:endParaRPr lang="en-US" dirty="0"/>
          </a:p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833BD2-EDE4-F1E8-5705-C1D651B229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187180"/>
            <a:ext cx="5667375" cy="457200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3780450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0CE40DC-5723-449B-A365-A61D8C262E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CF5174C-75A8-6A77-73CE-F92B14DC49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996" r="-1" b="8339"/>
          <a:stretch>
            <a:fillRect/>
          </a:stretch>
        </p:blipFill>
        <p:spPr>
          <a:xfrm>
            <a:off x="1524" y="0"/>
            <a:ext cx="12188952" cy="6857990"/>
          </a:xfrm>
          <a:prstGeom prst="rect">
            <a:avLst/>
          </a:pr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8207E96-6DFF-4119-B2EA-3299067D2F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42598" y="0"/>
            <a:ext cx="10189600" cy="6858000"/>
          </a:xfrm>
          <a:custGeom>
            <a:avLst/>
            <a:gdLst>
              <a:gd name="connsiteX0" fmla="*/ 8513625 w 10189600"/>
              <a:gd name="connsiteY0" fmla="*/ 0 h 6858000"/>
              <a:gd name="connsiteX1" fmla="*/ 1434689 w 10189600"/>
              <a:gd name="connsiteY1" fmla="*/ 0 h 6858000"/>
              <a:gd name="connsiteX2" fmla="*/ 1271976 w 10189600"/>
              <a:gd name="connsiteY2" fmla="*/ 160651 h 6858000"/>
              <a:gd name="connsiteX3" fmla="*/ 0 w 10189600"/>
              <a:gd name="connsiteY3" fmla="*/ 3879329 h 6858000"/>
              <a:gd name="connsiteX4" fmla="*/ 1565101 w 10189600"/>
              <a:gd name="connsiteY4" fmla="*/ 6659296 h 6858000"/>
              <a:gd name="connsiteX5" fmla="*/ 1789426 w 10189600"/>
              <a:gd name="connsiteY5" fmla="*/ 6858000 h 6858000"/>
              <a:gd name="connsiteX6" fmla="*/ 8868328 w 10189600"/>
              <a:gd name="connsiteY6" fmla="*/ 6858000 h 6858000"/>
              <a:gd name="connsiteX7" fmla="*/ 8925683 w 10189600"/>
              <a:gd name="connsiteY7" fmla="*/ 6804604 h 6858000"/>
              <a:gd name="connsiteX8" fmla="*/ 10189600 w 10189600"/>
              <a:gd name="connsiteY8" fmla="*/ 4217082 h 6858000"/>
              <a:gd name="connsiteX9" fmla="*/ 8536469 w 10189600"/>
              <a:gd name="connsiteY9" fmla="*/ 1746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189600" h="6858000">
                <a:moveTo>
                  <a:pt x="8513625" y="0"/>
                </a:moveTo>
                <a:lnTo>
                  <a:pt x="1434689" y="0"/>
                </a:lnTo>
                <a:lnTo>
                  <a:pt x="1271976" y="160651"/>
                </a:lnTo>
                <a:cubicBezTo>
                  <a:pt x="451613" y="1030749"/>
                  <a:pt x="0" y="2373165"/>
                  <a:pt x="0" y="3879329"/>
                </a:cubicBezTo>
                <a:cubicBezTo>
                  <a:pt x="0" y="5207145"/>
                  <a:pt x="731040" y="5919527"/>
                  <a:pt x="1565101" y="6659296"/>
                </a:cubicBezTo>
                <a:lnTo>
                  <a:pt x="1789426" y="6858000"/>
                </a:lnTo>
                <a:lnTo>
                  <a:pt x="8868328" y="6858000"/>
                </a:lnTo>
                <a:lnTo>
                  <a:pt x="8925683" y="6804604"/>
                </a:lnTo>
                <a:cubicBezTo>
                  <a:pt x="9627437" y="6132444"/>
                  <a:pt x="10189600" y="5418356"/>
                  <a:pt x="10189600" y="4217082"/>
                </a:cubicBezTo>
                <a:cubicBezTo>
                  <a:pt x="10189600" y="2437327"/>
                  <a:pt x="9597144" y="878708"/>
                  <a:pt x="8536469" y="17461"/>
                </a:cubicBezTo>
                <a:close/>
              </a:path>
            </a:pathLst>
          </a:custGeom>
          <a:solidFill>
            <a:schemeClr val="bg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E223C86-12C5-4A60-A21A-D7FC75EFC6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57813" y="0"/>
            <a:ext cx="1323453" cy="6858000"/>
          </a:xfrm>
          <a:custGeom>
            <a:avLst/>
            <a:gdLst>
              <a:gd name="connsiteX0" fmla="*/ 28443 w 1323453"/>
              <a:gd name="connsiteY0" fmla="*/ 0 h 6858000"/>
              <a:gd name="connsiteX1" fmla="*/ 10519 w 1323453"/>
              <a:gd name="connsiteY1" fmla="*/ 0 h 6858000"/>
              <a:gd name="connsiteX2" fmla="*/ 37377 w 1323453"/>
              <a:gd name="connsiteY2" fmla="*/ 27367 h 6858000"/>
              <a:gd name="connsiteX3" fmla="*/ 1297455 w 1323453"/>
              <a:gd name="connsiteY3" fmla="*/ 4282319 h 6858000"/>
              <a:gd name="connsiteX4" fmla="*/ 248584 w 1323453"/>
              <a:gd name="connsiteY4" fmla="*/ 6615157 h 6858000"/>
              <a:gd name="connsiteX5" fmla="*/ 0 w 1323453"/>
              <a:gd name="connsiteY5" fmla="*/ 6858000 h 6858000"/>
              <a:gd name="connsiteX6" fmla="*/ 19869 w 1323453"/>
              <a:gd name="connsiteY6" fmla="*/ 6858000 h 6858000"/>
              <a:gd name="connsiteX7" fmla="*/ 267461 w 1323453"/>
              <a:gd name="connsiteY7" fmla="*/ 6616128 h 6858000"/>
              <a:gd name="connsiteX8" fmla="*/ 1316330 w 1323453"/>
              <a:gd name="connsiteY8" fmla="*/ 4283289 h 6858000"/>
              <a:gd name="connsiteX9" fmla="*/ 56253 w 1323453"/>
              <a:gd name="connsiteY9" fmla="*/ 28337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23453" h="6858000">
                <a:moveTo>
                  <a:pt x="28443" y="0"/>
                </a:moveTo>
                <a:lnTo>
                  <a:pt x="10519" y="0"/>
                </a:lnTo>
                <a:lnTo>
                  <a:pt x="37377" y="27367"/>
                </a:lnTo>
                <a:cubicBezTo>
                  <a:pt x="919519" y="995374"/>
                  <a:pt x="1367465" y="2551123"/>
                  <a:pt x="1297455" y="4282319"/>
                </a:cubicBezTo>
                <a:cubicBezTo>
                  <a:pt x="1254252" y="5350659"/>
                  <a:pt x="821705" y="6026831"/>
                  <a:pt x="248584" y="6615157"/>
                </a:cubicBezTo>
                <a:lnTo>
                  <a:pt x="0" y="6858000"/>
                </a:lnTo>
                <a:lnTo>
                  <a:pt x="19869" y="6858000"/>
                </a:lnTo>
                <a:lnTo>
                  <a:pt x="267461" y="6616128"/>
                </a:lnTo>
                <a:cubicBezTo>
                  <a:pt x="840581" y="6027802"/>
                  <a:pt x="1273128" y="5351630"/>
                  <a:pt x="1316330" y="4283289"/>
                </a:cubicBezTo>
                <a:cubicBezTo>
                  <a:pt x="1386340" y="2552094"/>
                  <a:pt x="938396" y="996343"/>
                  <a:pt x="56253" y="28337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FA573AF0-3C0B-4895-A7A6-F41B032115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8645" y="0"/>
            <a:ext cx="1561993" cy="6858000"/>
          </a:xfrm>
          <a:custGeom>
            <a:avLst/>
            <a:gdLst>
              <a:gd name="connsiteX0" fmla="*/ 1544228 w 1561993"/>
              <a:gd name="connsiteY0" fmla="*/ 0 h 6858000"/>
              <a:gd name="connsiteX1" fmla="*/ 1561993 w 1561993"/>
              <a:gd name="connsiteY1" fmla="*/ 0 h 6858000"/>
              <a:gd name="connsiteX2" fmla="*/ 1540943 w 1561993"/>
              <a:gd name="connsiteY2" fmla="*/ 17040 h 6858000"/>
              <a:gd name="connsiteX3" fmla="*/ 17765 w 1561993"/>
              <a:gd name="connsiteY3" fmla="*/ 4115040 h 6858000"/>
              <a:gd name="connsiteX4" fmla="*/ 1142901 w 1561993"/>
              <a:gd name="connsiteY4" fmla="*/ 6599739 h 6858000"/>
              <a:gd name="connsiteX5" fmla="*/ 1403744 w 1561993"/>
              <a:gd name="connsiteY5" fmla="*/ 6858000 h 6858000"/>
              <a:gd name="connsiteX6" fmla="*/ 1385980 w 1561993"/>
              <a:gd name="connsiteY6" fmla="*/ 6858000 h 6858000"/>
              <a:gd name="connsiteX7" fmla="*/ 1125137 w 1561993"/>
              <a:gd name="connsiteY7" fmla="*/ 6599739 h 6858000"/>
              <a:gd name="connsiteX8" fmla="*/ 0 w 1561993"/>
              <a:gd name="connsiteY8" fmla="*/ 4115040 h 6858000"/>
              <a:gd name="connsiteX9" fmla="*/ 1523178 w 1561993"/>
              <a:gd name="connsiteY9" fmla="*/ 1704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61993" h="6858000">
                <a:moveTo>
                  <a:pt x="1544228" y="0"/>
                </a:moveTo>
                <a:lnTo>
                  <a:pt x="1561993" y="0"/>
                </a:lnTo>
                <a:lnTo>
                  <a:pt x="1540943" y="17040"/>
                </a:lnTo>
                <a:cubicBezTo>
                  <a:pt x="563647" y="857447"/>
                  <a:pt x="17765" y="2378351"/>
                  <a:pt x="17765" y="4115040"/>
                </a:cubicBezTo>
                <a:cubicBezTo>
                  <a:pt x="17765" y="5263323"/>
                  <a:pt x="514810" y="5955416"/>
                  <a:pt x="1142901" y="6599739"/>
                </a:cubicBezTo>
                <a:lnTo>
                  <a:pt x="1403744" y="6858000"/>
                </a:lnTo>
                <a:lnTo>
                  <a:pt x="1385980" y="6858000"/>
                </a:lnTo>
                <a:lnTo>
                  <a:pt x="1125137" y="6599739"/>
                </a:lnTo>
                <a:cubicBezTo>
                  <a:pt x="497046" y="5955416"/>
                  <a:pt x="0" y="5263323"/>
                  <a:pt x="0" y="4115040"/>
                </a:cubicBezTo>
                <a:cubicBezTo>
                  <a:pt x="0" y="2378351"/>
                  <a:pt x="545882" y="857447"/>
                  <a:pt x="1523178" y="1704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62442AC3-A9B0-4865-8A8A-1504FFC6E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434283" y="0"/>
            <a:ext cx="1904278" cy="6858000"/>
          </a:xfrm>
          <a:custGeom>
            <a:avLst/>
            <a:gdLst>
              <a:gd name="connsiteX0" fmla="*/ 624262 w 1775065"/>
              <a:gd name="connsiteY0" fmla="*/ 0 h 6858000"/>
              <a:gd name="connsiteX1" fmla="*/ 642233 w 1775065"/>
              <a:gd name="connsiteY1" fmla="*/ 0 h 6858000"/>
              <a:gd name="connsiteX2" fmla="*/ 673003 w 1775065"/>
              <a:gd name="connsiteY2" fmla="*/ 35111 h 6858000"/>
              <a:gd name="connsiteX3" fmla="*/ 1767974 w 1775065"/>
              <a:gd name="connsiteY3" fmla="*/ 3968278 h 6858000"/>
              <a:gd name="connsiteX4" fmla="*/ 115603 w 1775065"/>
              <a:gd name="connsiteY4" fmla="*/ 6776131 h 6858000"/>
              <a:gd name="connsiteX5" fmla="*/ 19890 w 1775065"/>
              <a:gd name="connsiteY5" fmla="*/ 6858000 h 6858000"/>
              <a:gd name="connsiteX6" fmla="*/ 0 w 1775065"/>
              <a:gd name="connsiteY6" fmla="*/ 6858000 h 6858000"/>
              <a:gd name="connsiteX7" fmla="*/ 96809 w 1775065"/>
              <a:gd name="connsiteY7" fmla="*/ 6775193 h 6858000"/>
              <a:gd name="connsiteX8" fmla="*/ 1749182 w 1775065"/>
              <a:gd name="connsiteY8" fmla="*/ 3967340 h 6858000"/>
              <a:gd name="connsiteX9" fmla="*/ 654209 w 1775065"/>
              <a:gd name="connsiteY9" fmla="*/ 3417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775065" h="6858000">
                <a:moveTo>
                  <a:pt x="624262" y="0"/>
                </a:moveTo>
                <a:lnTo>
                  <a:pt x="642233" y="0"/>
                </a:lnTo>
                <a:lnTo>
                  <a:pt x="673003" y="35111"/>
                </a:lnTo>
                <a:cubicBezTo>
                  <a:pt x="1445427" y="977982"/>
                  <a:pt x="1833320" y="2398562"/>
                  <a:pt x="1767974" y="3968278"/>
                </a:cubicBezTo>
                <a:cubicBezTo>
                  <a:pt x="1710622" y="5345972"/>
                  <a:pt x="964135" y="6049363"/>
                  <a:pt x="115603" y="6776131"/>
                </a:cubicBezTo>
                <a:lnTo>
                  <a:pt x="19890" y="6858000"/>
                </a:lnTo>
                <a:lnTo>
                  <a:pt x="0" y="6858000"/>
                </a:lnTo>
                <a:lnTo>
                  <a:pt x="96809" y="6775193"/>
                </a:lnTo>
                <a:cubicBezTo>
                  <a:pt x="945341" y="6048424"/>
                  <a:pt x="1691828" y="5345034"/>
                  <a:pt x="1749182" y="3967340"/>
                </a:cubicBezTo>
                <a:cubicBezTo>
                  <a:pt x="1814528" y="2397623"/>
                  <a:pt x="1426634" y="977044"/>
                  <a:pt x="654209" y="34172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"/>
              <a:ea typeface="+mn-ea"/>
              <a:cs typeface="+mn-cs"/>
            </a:endParaRP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8451DCE-129E-43B6-BA50-3C8339E461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89577" y="0"/>
            <a:ext cx="1825312" cy="6858000"/>
          </a:xfrm>
          <a:custGeom>
            <a:avLst/>
            <a:gdLst>
              <a:gd name="connsiteX0" fmla="*/ 516683 w 1825312"/>
              <a:gd name="connsiteY0" fmla="*/ 0 h 6858000"/>
              <a:gd name="connsiteX1" fmla="*/ 541088 w 1825312"/>
              <a:gd name="connsiteY1" fmla="*/ 0 h 6858000"/>
              <a:gd name="connsiteX2" fmla="*/ 626170 w 1825312"/>
              <a:gd name="connsiteY2" fmla="*/ 99144 h 6858000"/>
              <a:gd name="connsiteX3" fmla="*/ 1825312 w 1825312"/>
              <a:gd name="connsiteY3" fmla="*/ 3859833 h 6858000"/>
              <a:gd name="connsiteX4" fmla="*/ 279633 w 1825312"/>
              <a:gd name="connsiteY4" fmla="*/ 6651338 h 6858000"/>
              <a:gd name="connsiteX5" fmla="*/ 24403 w 1825312"/>
              <a:gd name="connsiteY5" fmla="*/ 6858000 h 6858000"/>
              <a:gd name="connsiteX6" fmla="*/ 0 w 1825312"/>
              <a:gd name="connsiteY6" fmla="*/ 6858000 h 6858000"/>
              <a:gd name="connsiteX7" fmla="*/ 255230 w 1825312"/>
              <a:gd name="connsiteY7" fmla="*/ 6651338 h 6858000"/>
              <a:gd name="connsiteX8" fmla="*/ 1800907 w 1825312"/>
              <a:gd name="connsiteY8" fmla="*/ 3859833 h 6858000"/>
              <a:gd name="connsiteX9" fmla="*/ 601765 w 1825312"/>
              <a:gd name="connsiteY9" fmla="*/ 9914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825312" h="6858000">
                <a:moveTo>
                  <a:pt x="516683" y="0"/>
                </a:moveTo>
                <a:lnTo>
                  <a:pt x="541088" y="0"/>
                </a:lnTo>
                <a:lnTo>
                  <a:pt x="626170" y="99144"/>
                </a:lnTo>
                <a:cubicBezTo>
                  <a:pt x="1403484" y="1069501"/>
                  <a:pt x="1825312" y="2396484"/>
                  <a:pt x="1825312" y="3859833"/>
                </a:cubicBezTo>
                <a:cubicBezTo>
                  <a:pt x="1825312" y="5149904"/>
                  <a:pt x="1142485" y="5927455"/>
                  <a:pt x="279633" y="6651338"/>
                </a:cubicBezTo>
                <a:lnTo>
                  <a:pt x="24403" y="6858000"/>
                </a:lnTo>
                <a:lnTo>
                  <a:pt x="0" y="6858000"/>
                </a:lnTo>
                <a:lnTo>
                  <a:pt x="255230" y="6651338"/>
                </a:lnTo>
                <a:cubicBezTo>
                  <a:pt x="1118082" y="5927455"/>
                  <a:pt x="1800907" y="5149904"/>
                  <a:pt x="1800907" y="3859833"/>
                </a:cubicBezTo>
                <a:cubicBezTo>
                  <a:pt x="1800907" y="2396484"/>
                  <a:pt x="1379079" y="1069501"/>
                  <a:pt x="601765" y="9914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0B82BAC-DEC7-E40F-528D-7F4B44BEA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55344" y="397959"/>
            <a:ext cx="7340048" cy="875674"/>
          </a:xfrm>
        </p:spPr>
        <p:txBody>
          <a:bodyPr anchor="b">
            <a:normAutofit/>
          </a:bodyPr>
          <a:lstStyle/>
          <a:p>
            <a:r>
              <a:rPr lang="en-US" dirty="0"/>
              <a:t>Why this is important.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187B73-690D-F036-5F99-BD223B78B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3371" y="1711484"/>
            <a:ext cx="9538827" cy="4927590"/>
          </a:xfrm>
        </p:spPr>
        <p:txBody>
          <a:bodyPr>
            <a:normAutofit/>
          </a:bodyPr>
          <a:lstStyle/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Corporate </a:t>
            </a:r>
            <a:r>
              <a:rPr lang="en-US" sz="1200" dirty="0" err="1"/>
              <a:t>behaviour</a:t>
            </a:r>
            <a:r>
              <a:rPr lang="en-US" sz="1200" dirty="0"/>
              <a:t> must be ethical and lawful so as not to deceive customers, shareholders and the community at large.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Unethical </a:t>
            </a:r>
            <a:r>
              <a:rPr lang="en-US" sz="1200" dirty="0" err="1"/>
              <a:t>behaviour</a:t>
            </a:r>
            <a:r>
              <a:rPr lang="en-US" sz="1200" dirty="0"/>
              <a:t> can lead to lawsuits which can be costly to business not only in dollar terms but also reputational damage to corporate brands.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Improving environmental, social and governance can reduce risk by mitigating lawsuits, damage to the environment and increase economic conditions.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ASIC can enforce penalties against companies who greenwash or </a:t>
            </a:r>
            <a:r>
              <a:rPr lang="en-US" sz="1200" dirty="0" err="1"/>
              <a:t>bluewash</a:t>
            </a:r>
            <a:r>
              <a:rPr lang="en-US" sz="1200" dirty="0"/>
              <a:t> their statements that lead to false and misleading claims which is unlawful under the Trade Practices Act, ASIC Act 2001 and non-compliance with the Corporations Act 2001 related to disclosure processes for ‘sustainability-related products’.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The rush to a ‘clean energy’ transition can result in companies minimizing or deliberately overlooking human rights abuse creating a polluted </a:t>
            </a:r>
            <a:r>
              <a:rPr lang="en-US" sz="1200" dirty="0" err="1"/>
              <a:t>bluewash</a:t>
            </a:r>
            <a:r>
              <a:rPr lang="en-US" sz="1200" dirty="0"/>
              <a:t> supply chain.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Modern slavery can occur in industries that are meant to provide clean energy </a:t>
            </a:r>
            <a:r>
              <a:rPr lang="en-US" sz="1200" dirty="0" err="1"/>
              <a:t>eg</a:t>
            </a:r>
            <a:r>
              <a:rPr lang="en-US" sz="1200" dirty="0"/>
              <a:t> wind, solar and batter supply chains. The public may assume energy is clean, when </a:t>
            </a:r>
            <a:r>
              <a:rPr lang="en-US" sz="1200" dirty="0" err="1"/>
              <a:t>infact</a:t>
            </a:r>
            <a:r>
              <a:rPr lang="en-US" sz="1200" dirty="0"/>
              <a:t> their production sources support worker exploitation in less developed countries.</a:t>
            </a:r>
          </a:p>
          <a:p>
            <a:pPr marL="285750" indent="-285750">
              <a:lnSpc>
                <a:spcPct val="130000"/>
              </a:lnSpc>
              <a:buFont typeface="Arial" panose="020B0604020202020204" pitchFamily="34" charset="0"/>
              <a:buChar char="•"/>
            </a:pPr>
            <a:r>
              <a:rPr lang="en-US" sz="1200" dirty="0"/>
              <a:t>Exploitation and deception at any level weakens trust between external stakeholders (consumers, shareholders, communities) and the company.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DF8E1B4F-BCCB-3FCC-E1D1-B7763248DA84}"/>
              </a:ext>
            </a:extLst>
          </p:cNvPr>
          <p:cNvCxnSpPr/>
          <p:nvPr/>
        </p:nvCxnSpPr>
        <p:spPr>
          <a:xfrm>
            <a:off x="1681266" y="1492558"/>
            <a:ext cx="92509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D9FEA-174D-76BD-8733-D4550E87C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15596" y="6291332"/>
            <a:ext cx="5667375" cy="457200"/>
          </a:xfrm>
        </p:spPr>
        <p:txBody>
          <a:bodyPr/>
          <a:lstStyle/>
          <a:p>
            <a:pPr algn="r"/>
            <a:r>
              <a:rPr lang="en-US" dirty="0"/>
              <a:t>C Habib 2025</a:t>
            </a:r>
          </a:p>
        </p:txBody>
      </p:sp>
    </p:spTree>
    <p:extLst>
      <p:ext uri="{BB962C8B-B14F-4D97-AF65-F5344CB8AC3E}">
        <p14:creationId xmlns:p14="http://schemas.microsoft.com/office/powerpoint/2010/main" val="331276647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LinesVTI">
  <a:themeElements>
    <a:clrScheme name="SketchLines">
      <a:dk1>
        <a:sysClr val="windowText" lastClr="000000"/>
      </a:dk1>
      <a:lt1>
        <a:sysClr val="window" lastClr="FFFFFF"/>
      </a:lt1>
      <a:dk2>
        <a:srgbClr val="564E4E"/>
      </a:dk2>
      <a:lt2>
        <a:srgbClr val="EEEBE2"/>
      </a:lt2>
      <a:accent1>
        <a:srgbClr val="E54837"/>
      </a:accent1>
      <a:accent2>
        <a:srgbClr val="947F53"/>
      </a:accent2>
      <a:accent3>
        <a:srgbClr val="BE8D64"/>
      </a:accent3>
      <a:accent4>
        <a:srgbClr val="E0C171"/>
      </a:accent4>
      <a:accent5>
        <a:srgbClr val="968572"/>
      </a:accent5>
      <a:accent6>
        <a:srgbClr val="855D5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LinesVTI" id="{8C0B0F05-C8D0-4078-9615-83E590287484}" vid="{43A7BC57-C1E3-4EE6-BDBC-5422DD574AF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E4267EB9EDD249A643F70B5892B2B0" ma:contentTypeVersion="13" ma:contentTypeDescription="Create a new document." ma:contentTypeScope="" ma:versionID="8cf6abdd28c21cfbd8410641107789ac">
  <xsd:schema xmlns:xsd="http://www.w3.org/2001/XMLSchema" xmlns:xs="http://www.w3.org/2001/XMLSchema" xmlns:p="http://schemas.microsoft.com/office/2006/metadata/properties" xmlns:ns2="6b972414-5cb4-493b-888d-a44562be4230" xmlns:ns3="3aa2e9e8-b949-43c0-a6e1-fffda3ca5122" targetNamespace="http://schemas.microsoft.com/office/2006/metadata/properties" ma:root="true" ma:fieldsID="be9abafd21787993bfefb1ac50333949" ns2:_="" ns3:_="">
    <xsd:import namespace="6b972414-5cb4-493b-888d-a44562be4230"/>
    <xsd:import namespace="3aa2e9e8-b949-43c0-a6e1-fffda3ca51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972414-5cb4-493b-888d-a44562be42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eabd9a1-f129-4a77-911e-d5779220957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a2e9e8-b949-43c0-a6e1-fffda3ca5122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c5f13f0-8de4-4fda-b045-ba47f398126f}" ma:internalName="TaxCatchAll" ma:showField="CatchAllData" ma:web="3aa2e9e8-b949-43c0-a6e1-fffda3ca51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b972414-5cb4-493b-888d-a44562be4230">
      <Terms xmlns="http://schemas.microsoft.com/office/infopath/2007/PartnerControls"/>
    </lcf76f155ced4ddcb4097134ff3c332f>
    <TaxCatchAll xmlns="3aa2e9e8-b949-43c0-a6e1-fffda3ca5122" xsi:nil="true"/>
  </documentManagement>
</p:properties>
</file>

<file path=customXml/itemProps1.xml><?xml version="1.0" encoding="utf-8"?>
<ds:datastoreItem xmlns:ds="http://schemas.openxmlformats.org/officeDocument/2006/customXml" ds:itemID="{134EF95B-9247-4667-B854-A915A22325A3}"/>
</file>

<file path=customXml/itemProps2.xml><?xml version="1.0" encoding="utf-8"?>
<ds:datastoreItem xmlns:ds="http://schemas.openxmlformats.org/officeDocument/2006/customXml" ds:itemID="{15F15AB9-6B2F-4CA7-B2FC-7BD2B9A46212}"/>
</file>

<file path=customXml/itemProps3.xml><?xml version="1.0" encoding="utf-8"?>
<ds:datastoreItem xmlns:ds="http://schemas.openxmlformats.org/officeDocument/2006/customXml" ds:itemID="{29E896D2-7984-4EF1-872E-0E902312037E}"/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478</Words>
  <Application>Microsoft Macintosh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Meiryo</vt:lpstr>
      <vt:lpstr>Aptos</vt:lpstr>
      <vt:lpstr>Arial</vt:lpstr>
      <vt:lpstr>Corbel</vt:lpstr>
      <vt:lpstr>SketchLinesVTI</vt:lpstr>
      <vt:lpstr>Greenwashing             vs Bluewashing</vt:lpstr>
      <vt:lpstr>Difference between</vt:lpstr>
      <vt:lpstr>Common Elements</vt:lpstr>
      <vt:lpstr>Greenwashing</vt:lpstr>
      <vt:lpstr>Bluewashing</vt:lpstr>
      <vt:lpstr>Why this is important.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Habib</dc:creator>
  <cp:lastModifiedBy>Chris Habib</cp:lastModifiedBy>
  <cp:revision>25</cp:revision>
  <dcterms:created xsi:type="dcterms:W3CDTF">2025-11-23T02:32:45Z</dcterms:created>
  <dcterms:modified xsi:type="dcterms:W3CDTF">2025-12-10T22:58:33Z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0x0101000FE4267EB9EDD249A643F70B5892B2B0</vt:lpwstr>
  </property>
</Properties>
</file>