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ink/ink1.xml" ContentType="application/inkml+xml"/>
  <Override PartName="/ppt/theme/theme1.xml" ContentType="application/vnd.openxmlformats-officedocument.theme+xml"/>
  <Override PartName="/ppt/diagrams/drawing1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9"/>
  </p:normalViewPr>
  <p:slideViewPr>
    <p:cSldViewPr snapToGrid="0">
      <p:cViewPr varScale="1">
        <p:scale>
          <a:sx n="96" d="100"/>
          <a:sy n="96" d="100"/>
        </p:scale>
        <p:origin x="10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E1C808-C6A4-4012-87DE-F9A9F4814C75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7FE1213-56ED-479A-800C-92D3C0D7316F}">
      <dgm:prSet/>
      <dgm:spPr/>
      <dgm:t>
        <a:bodyPr/>
        <a:lstStyle/>
        <a:p>
          <a:r>
            <a:rPr lang="en-AU" dirty="0"/>
            <a:t>State if overall result is positive or negative</a:t>
          </a:r>
          <a:br>
            <a:rPr lang="en-AU" dirty="0"/>
          </a:br>
          <a:endParaRPr lang="en-US" dirty="0"/>
        </a:p>
      </dgm:t>
    </dgm:pt>
    <dgm:pt modelId="{4D285A26-F3DF-4D75-B0D3-E96C95412B77}" type="parTrans" cxnId="{B04E8F46-FCD7-4EB0-B7A1-B76AEA7DD5D8}">
      <dgm:prSet/>
      <dgm:spPr/>
      <dgm:t>
        <a:bodyPr/>
        <a:lstStyle/>
        <a:p>
          <a:endParaRPr lang="en-US"/>
        </a:p>
      </dgm:t>
    </dgm:pt>
    <dgm:pt modelId="{C4C73171-AB47-4F5C-84E1-8F0B4E807233}" type="sibTrans" cxnId="{B04E8F46-FCD7-4EB0-B7A1-B76AEA7DD5D8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 w="28575"/>
      </dgm:spPr>
      <dgm:t>
        <a:bodyPr/>
        <a:lstStyle/>
        <a:p>
          <a:endParaRPr lang="en-US"/>
        </a:p>
      </dgm:t>
    </dgm:pt>
    <dgm:pt modelId="{D1499A35-D631-4AF0-A3D3-400642E0D604}">
      <dgm:prSet/>
      <dgm:spPr/>
      <dgm:t>
        <a:bodyPr/>
        <a:lstStyle/>
        <a:p>
          <a:r>
            <a:rPr lang="en-AU"/>
            <a:t>Express understanding of ratio – what it means</a:t>
          </a:r>
          <a:br>
            <a:rPr lang="en-AU"/>
          </a:br>
          <a:endParaRPr lang="en-US"/>
        </a:p>
      </dgm:t>
    </dgm:pt>
    <dgm:pt modelId="{5E0E0FF2-2479-47F0-AC8C-8F8EC80A35BA}" type="parTrans" cxnId="{11D273ED-5FEE-4A5B-90E6-A638C2B00A00}">
      <dgm:prSet/>
      <dgm:spPr/>
      <dgm:t>
        <a:bodyPr/>
        <a:lstStyle/>
        <a:p>
          <a:endParaRPr lang="en-US"/>
        </a:p>
      </dgm:t>
    </dgm:pt>
    <dgm:pt modelId="{09CC63E1-53E1-45B3-9FF1-D205A6CC2337}" type="sibTrans" cxnId="{11D273ED-5FEE-4A5B-90E6-A638C2B00A00}">
      <dgm:prSet/>
      <dgm:spPr>
        <a:ln w="28575"/>
      </dgm:spPr>
      <dgm:t>
        <a:bodyPr/>
        <a:lstStyle/>
        <a:p>
          <a:endParaRPr lang="en-US"/>
        </a:p>
      </dgm:t>
    </dgm:pt>
    <dgm:pt modelId="{C55D2339-6967-4DB0-9228-FD2F378DF648}">
      <dgm:prSet/>
      <dgm:spPr/>
      <dgm:t>
        <a:bodyPr/>
        <a:lstStyle/>
        <a:p>
          <a:r>
            <a:rPr lang="en-AU"/>
            <a:t>Express what result means for the business</a:t>
          </a:r>
          <a:br>
            <a:rPr lang="en-AU"/>
          </a:br>
          <a:endParaRPr lang="en-US"/>
        </a:p>
      </dgm:t>
    </dgm:pt>
    <dgm:pt modelId="{5AEAB532-8B63-49E4-A4D4-FD2AF87D21F0}" type="parTrans" cxnId="{8D5241EF-D5D3-4CDD-B014-9F99E2BBEBCA}">
      <dgm:prSet/>
      <dgm:spPr/>
      <dgm:t>
        <a:bodyPr/>
        <a:lstStyle/>
        <a:p>
          <a:endParaRPr lang="en-US"/>
        </a:p>
      </dgm:t>
    </dgm:pt>
    <dgm:pt modelId="{C74EE220-1E54-4BE7-B142-460ADF2174BB}" type="sibTrans" cxnId="{8D5241EF-D5D3-4CDD-B014-9F99E2BBEBCA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>
        <a:ln w="28575"/>
      </dgm:spPr>
      <dgm:t>
        <a:bodyPr/>
        <a:lstStyle/>
        <a:p>
          <a:endParaRPr lang="en-US" b="1"/>
        </a:p>
      </dgm:t>
    </dgm:pt>
    <dgm:pt modelId="{F71FBFA1-8C0B-4A75-A6BE-B4D5A4431F2F}">
      <dgm:prSet/>
      <dgm:spPr/>
      <dgm:t>
        <a:bodyPr/>
        <a:lstStyle/>
        <a:p>
          <a:r>
            <a:rPr lang="en-AU"/>
            <a:t>Determine accounts or additional information affecting results</a:t>
          </a:r>
          <a:br>
            <a:rPr lang="en-AU"/>
          </a:br>
          <a:endParaRPr lang="en-US"/>
        </a:p>
      </dgm:t>
    </dgm:pt>
    <dgm:pt modelId="{237DE11D-3D7A-491D-95B1-045A9BBBB1ED}" type="parTrans" cxnId="{8A6A790B-4626-443B-B734-06D40F90B297}">
      <dgm:prSet/>
      <dgm:spPr/>
      <dgm:t>
        <a:bodyPr/>
        <a:lstStyle/>
        <a:p>
          <a:endParaRPr lang="en-US"/>
        </a:p>
      </dgm:t>
    </dgm:pt>
    <dgm:pt modelId="{97B9D4AE-E3C4-4E69-BA04-83D813A0EA13}" type="sibTrans" cxnId="{8A6A790B-4626-443B-B734-06D40F90B297}">
      <dgm:prSet/>
      <dgm:spPr>
        <a:ln w="28575"/>
      </dgm:spPr>
      <dgm:t>
        <a:bodyPr/>
        <a:lstStyle/>
        <a:p>
          <a:endParaRPr lang="en-US"/>
        </a:p>
      </dgm:t>
    </dgm:pt>
    <dgm:pt modelId="{5B2E6CDB-2E9A-4509-A37B-4D1B000076A8}">
      <dgm:prSet/>
      <dgm:spPr/>
      <dgm:t>
        <a:bodyPr/>
        <a:lstStyle/>
        <a:p>
          <a:r>
            <a:rPr lang="en-AU"/>
            <a:t>Compare results to benchmark if provided</a:t>
          </a:r>
          <a:br>
            <a:rPr lang="en-AU"/>
          </a:br>
          <a:endParaRPr lang="en-US"/>
        </a:p>
      </dgm:t>
    </dgm:pt>
    <dgm:pt modelId="{7D206ECC-BB9F-4E17-9DD6-54EF28C5D0E5}" type="parTrans" cxnId="{04D368F2-457E-4379-B814-10C0E9CF16D3}">
      <dgm:prSet/>
      <dgm:spPr/>
      <dgm:t>
        <a:bodyPr/>
        <a:lstStyle/>
        <a:p>
          <a:endParaRPr lang="en-US"/>
        </a:p>
      </dgm:t>
    </dgm:pt>
    <dgm:pt modelId="{A751D004-39FF-454F-9E8D-37BD1EB68F20}" type="sibTrans" cxnId="{04D368F2-457E-4379-B814-10C0E9CF16D3}">
      <dgm:prSet/>
      <dgm:spPr>
        <a:ln w="28575"/>
      </dgm:spPr>
      <dgm:t>
        <a:bodyPr/>
        <a:lstStyle/>
        <a:p>
          <a:endParaRPr lang="en-US"/>
        </a:p>
      </dgm:t>
    </dgm:pt>
    <dgm:pt modelId="{D9C5F42B-B958-45EB-96F6-69FC902EE26C}">
      <dgm:prSet/>
      <dgm:spPr/>
      <dgm:t>
        <a:bodyPr/>
        <a:lstStyle/>
        <a:p>
          <a:r>
            <a:rPr lang="en-AU"/>
            <a:t>Provide recommendation for improvement if asked</a:t>
          </a:r>
          <a:endParaRPr lang="en-US"/>
        </a:p>
      </dgm:t>
    </dgm:pt>
    <dgm:pt modelId="{BD905619-DAD6-42A9-9ADB-0C3A8CD66B16}" type="parTrans" cxnId="{F71B29A5-D397-4E07-8213-41E8AD05E51E}">
      <dgm:prSet/>
      <dgm:spPr/>
      <dgm:t>
        <a:bodyPr/>
        <a:lstStyle/>
        <a:p>
          <a:endParaRPr lang="en-US"/>
        </a:p>
      </dgm:t>
    </dgm:pt>
    <dgm:pt modelId="{0F61D80E-8CB6-4460-8227-AE1F601B33B8}" type="sibTrans" cxnId="{F71B29A5-D397-4E07-8213-41E8AD05E51E}">
      <dgm:prSet/>
      <dgm:spPr/>
      <dgm:t>
        <a:bodyPr/>
        <a:lstStyle/>
        <a:p>
          <a:endParaRPr lang="en-US"/>
        </a:p>
      </dgm:t>
    </dgm:pt>
    <dgm:pt modelId="{BE3922BA-42B8-3141-8FF7-9C06E5A448B9}" type="pres">
      <dgm:prSet presAssocID="{C6E1C808-C6A4-4012-87DE-F9A9F4814C75}" presName="Name0" presStyleCnt="0">
        <dgm:presLayoutVars>
          <dgm:dir/>
          <dgm:resizeHandles val="exact"/>
        </dgm:presLayoutVars>
      </dgm:prSet>
      <dgm:spPr/>
    </dgm:pt>
    <dgm:pt modelId="{85466EA9-349F-CA44-B1F9-5EDA2D43F347}" type="pres">
      <dgm:prSet presAssocID="{E7FE1213-56ED-479A-800C-92D3C0D7316F}" presName="node" presStyleLbl="node1" presStyleIdx="0" presStyleCnt="6">
        <dgm:presLayoutVars>
          <dgm:bulletEnabled val="1"/>
        </dgm:presLayoutVars>
      </dgm:prSet>
      <dgm:spPr/>
    </dgm:pt>
    <dgm:pt modelId="{11FD0596-516E-3E4E-8976-DCFC480E17B0}" type="pres">
      <dgm:prSet presAssocID="{C4C73171-AB47-4F5C-84E1-8F0B4E807233}" presName="sibTrans" presStyleLbl="sibTrans1D1" presStyleIdx="0" presStyleCnt="5"/>
      <dgm:spPr/>
    </dgm:pt>
    <dgm:pt modelId="{86AF1F49-4B86-9749-A945-C65DC68A5E69}" type="pres">
      <dgm:prSet presAssocID="{C4C73171-AB47-4F5C-84E1-8F0B4E807233}" presName="connectorText" presStyleLbl="sibTrans1D1" presStyleIdx="0" presStyleCnt="5"/>
      <dgm:spPr/>
    </dgm:pt>
    <dgm:pt modelId="{54FBB2A2-0C80-9F45-871B-255E40375D53}" type="pres">
      <dgm:prSet presAssocID="{D1499A35-D631-4AF0-A3D3-400642E0D604}" presName="node" presStyleLbl="node1" presStyleIdx="1" presStyleCnt="6">
        <dgm:presLayoutVars>
          <dgm:bulletEnabled val="1"/>
        </dgm:presLayoutVars>
      </dgm:prSet>
      <dgm:spPr/>
    </dgm:pt>
    <dgm:pt modelId="{19734156-5162-CD47-AF92-2537579497B5}" type="pres">
      <dgm:prSet presAssocID="{09CC63E1-53E1-45B3-9FF1-D205A6CC2337}" presName="sibTrans" presStyleLbl="sibTrans1D1" presStyleIdx="1" presStyleCnt="5"/>
      <dgm:spPr/>
    </dgm:pt>
    <dgm:pt modelId="{3F1CEF04-B268-B541-9FDA-897BE9361B4E}" type="pres">
      <dgm:prSet presAssocID="{09CC63E1-53E1-45B3-9FF1-D205A6CC2337}" presName="connectorText" presStyleLbl="sibTrans1D1" presStyleIdx="1" presStyleCnt="5"/>
      <dgm:spPr/>
    </dgm:pt>
    <dgm:pt modelId="{249D7758-2D0B-054D-B368-CDAEDA16E75F}" type="pres">
      <dgm:prSet presAssocID="{C55D2339-6967-4DB0-9228-FD2F378DF648}" presName="node" presStyleLbl="node1" presStyleIdx="2" presStyleCnt="6">
        <dgm:presLayoutVars>
          <dgm:bulletEnabled val="1"/>
        </dgm:presLayoutVars>
      </dgm:prSet>
      <dgm:spPr/>
    </dgm:pt>
    <dgm:pt modelId="{AB7B145B-BC15-1547-880C-0FA214CC954A}" type="pres">
      <dgm:prSet presAssocID="{C74EE220-1E54-4BE7-B142-460ADF2174BB}" presName="sibTrans" presStyleLbl="sibTrans1D1" presStyleIdx="2" presStyleCnt="5"/>
      <dgm:spPr/>
    </dgm:pt>
    <dgm:pt modelId="{1ED31A7E-2FE5-8644-A2C0-E8DBA3E592E7}" type="pres">
      <dgm:prSet presAssocID="{C74EE220-1E54-4BE7-B142-460ADF2174BB}" presName="connectorText" presStyleLbl="sibTrans1D1" presStyleIdx="2" presStyleCnt="5"/>
      <dgm:spPr/>
    </dgm:pt>
    <dgm:pt modelId="{CA29B492-42BB-2546-84E2-D0B0E9C43552}" type="pres">
      <dgm:prSet presAssocID="{F71FBFA1-8C0B-4A75-A6BE-B4D5A4431F2F}" presName="node" presStyleLbl="node1" presStyleIdx="3" presStyleCnt="6">
        <dgm:presLayoutVars>
          <dgm:bulletEnabled val="1"/>
        </dgm:presLayoutVars>
      </dgm:prSet>
      <dgm:spPr/>
    </dgm:pt>
    <dgm:pt modelId="{CD51F021-D7F9-EB42-8CB5-802A158FC2D4}" type="pres">
      <dgm:prSet presAssocID="{97B9D4AE-E3C4-4E69-BA04-83D813A0EA13}" presName="sibTrans" presStyleLbl="sibTrans1D1" presStyleIdx="3" presStyleCnt="5"/>
      <dgm:spPr/>
    </dgm:pt>
    <dgm:pt modelId="{D104D467-8F83-BA45-A443-ADC52B98D240}" type="pres">
      <dgm:prSet presAssocID="{97B9D4AE-E3C4-4E69-BA04-83D813A0EA13}" presName="connectorText" presStyleLbl="sibTrans1D1" presStyleIdx="3" presStyleCnt="5"/>
      <dgm:spPr/>
    </dgm:pt>
    <dgm:pt modelId="{53A6A9AC-D589-0E4E-9FCE-DF5A1FADC0EB}" type="pres">
      <dgm:prSet presAssocID="{5B2E6CDB-2E9A-4509-A37B-4D1B000076A8}" presName="node" presStyleLbl="node1" presStyleIdx="4" presStyleCnt="6">
        <dgm:presLayoutVars>
          <dgm:bulletEnabled val="1"/>
        </dgm:presLayoutVars>
      </dgm:prSet>
      <dgm:spPr/>
    </dgm:pt>
    <dgm:pt modelId="{D2F88485-812D-0345-A516-4C0315779894}" type="pres">
      <dgm:prSet presAssocID="{A751D004-39FF-454F-9E8D-37BD1EB68F20}" presName="sibTrans" presStyleLbl="sibTrans1D1" presStyleIdx="4" presStyleCnt="5"/>
      <dgm:spPr/>
    </dgm:pt>
    <dgm:pt modelId="{BB5E9C3B-C4CC-DE47-9FA0-DAC6F20F32DE}" type="pres">
      <dgm:prSet presAssocID="{A751D004-39FF-454F-9E8D-37BD1EB68F20}" presName="connectorText" presStyleLbl="sibTrans1D1" presStyleIdx="4" presStyleCnt="5"/>
      <dgm:spPr/>
    </dgm:pt>
    <dgm:pt modelId="{7798ACFB-1632-1E48-8067-140C1F5A4EF0}" type="pres">
      <dgm:prSet presAssocID="{D9C5F42B-B958-45EB-96F6-69FC902EE26C}" presName="node" presStyleLbl="node1" presStyleIdx="5" presStyleCnt="6">
        <dgm:presLayoutVars>
          <dgm:bulletEnabled val="1"/>
        </dgm:presLayoutVars>
      </dgm:prSet>
      <dgm:spPr/>
    </dgm:pt>
  </dgm:ptLst>
  <dgm:cxnLst>
    <dgm:cxn modelId="{8A6A790B-4626-443B-B734-06D40F90B297}" srcId="{C6E1C808-C6A4-4012-87DE-F9A9F4814C75}" destId="{F71FBFA1-8C0B-4A75-A6BE-B4D5A4431F2F}" srcOrd="3" destOrd="0" parTransId="{237DE11D-3D7A-491D-95B1-045A9BBBB1ED}" sibTransId="{97B9D4AE-E3C4-4E69-BA04-83D813A0EA13}"/>
    <dgm:cxn modelId="{2A0D2019-BD51-444B-B120-7E3877480E67}" type="presOf" srcId="{C74EE220-1E54-4BE7-B142-460ADF2174BB}" destId="{AB7B145B-BC15-1547-880C-0FA214CC954A}" srcOrd="0" destOrd="0" presId="urn:microsoft.com/office/officeart/2016/7/layout/RepeatingBendingProcessNew"/>
    <dgm:cxn modelId="{736B8038-0DA5-2B4E-9F23-97546173E532}" type="presOf" srcId="{A751D004-39FF-454F-9E8D-37BD1EB68F20}" destId="{D2F88485-812D-0345-A516-4C0315779894}" srcOrd="0" destOrd="0" presId="urn:microsoft.com/office/officeart/2016/7/layout/RepeatingBendingProcessNew"/>
    <dgm:cxn modelId="{B04E8F46-FCD7-4EB0-B7A1-B76AEA7DD5D8}" srcId="{C6E1C808-C6A4-4012-87DE-F9A9F4814C75}" destId="{E7FE1213-56ED-479A-800C-92D3C0D7316F}" srcOrd="0" destOrd="0" parTransId="{4D285A26-F3DF-4D75-B0D3-E96C95412B77}" sibTransId="{C4C73171-AB47-4F5C-84E1-8F0B4E807233}"/>
    <dgm:cxn modelId="{B9EAAC55-A22F-B449-97C0-FC611F59663B}" type="presOf" srcId="{D9C5F42B-B958-45EB-96F6-69FC902EE26C}" destId="{7798ACFB-1632-1E48-8067-140C1F5A4EF0}" srcOrd="0" destOrd="0" presId="urn:microsoft.com/office/officeart/2016/7/layout/RepeatingBendingProcessNew"/>
    <dgm:cxn modelId="{709DA863-A6AE-484C-BFE1-E50AD543D085}" type="presOf" srcId="{09CC63E1-53E1-45B3-9FF1-D205A6CC2337}" destId="{19734156-5162-CD47-AF92-2537579497B5}" srcOrd="0" destOrd="0" presId="urn:microsoft.com/office/officeart/2016/7/layout/RepeatingBendingProcessNew"/>
    <dgm:cxn modelId="{3922C881-724B-D949-B12A-F7A787D78232}" type="presOf" srcId="{E7FE1213-56ED-479A-800C-92D3C0D7316F}" destId="{85466EA9-349F-CA44-B1F9-5EDA2D43F347}" srcOrd="0" destOrd="0" presId="urn:microsoft.com/office/officeart/2016/7/layout/RepeatingBendingProcessNew"/>
    <dgm:cxn modelId="{CA40EF82-9CAC-ED47-92E7-2A36EDAA6E6F}" type="presOf" srcId="{C55D2339-6967-4DB0-9228-FD2F378DF648}" destId="{249D7758-2D0B-054D-B368-CDAEDA16E75F}" srcOrd="0" destOrd="0" presId="urn:microsoft.com/office/officeart/2016/7/layout/RepeatingBendingProcessNew"/>
    <dgm:cxn modelId="{3AC11E86-533A-714E-BFEE-C27F16E7774B}" type="presOf" srcId="{09CC63E1-53E1-45B3-9FF1-D205A6CC2337}" destId="{3F1CEF04-B268-B541-9FDA-897BE9361B4E}" srcOrd="1" destOrd="0" presId="urn:microsoft.com/office/officeart/2016/7/layout/RepeatingBendingProcessNew"/>
    <dgm:cxn modelId="{BC8CCE96-B72D-1243-A234-18B7148D4BF6}" type="presOf" srcId="{C74EE220-1E54-4BE7-B142-460ADF2174BB}" destId="{1ED31A7E-2FE5-8644-A2C0-E8DBA3E592E7}" srcOrd="1" destOrd="0" presId="urn:microsoft.com/office/officeart/2016/7/layout/RepeatingBendingProcessNew"/>
    <dgm:cxn modelId="{F71B29A5-D397-4E07-8213-41E8AD05E51E}" srcId="{C6E1C808-C6A4-4012-87DE-F9A9F4814C75}" destId="{D9C5F42B-B958-45EB-96F6-69FC902EE26C}" srcOrd="5" destOrd="0" parTransId="{BD905619-DAD6-42A9-9ADB-0C3A8CD66B16}" sibTransId="{0F61D80E-8CB6-4460-8227-AE1F601B33B8}"/>
    <dgm:cxn modelId="{EB2149BC-3155-2946-9C5C-82D367B0D24A}" type="presOf" srcId="{5B2E6CDB-2E9A-4509-A37B-4D1B000076A8}" destId="{53A6A9AC-D589-0E4E-9FCE-DF5A1FADC0EB}" srcOrd="0" destOrd="0" presId="urn:microsoft.com/office/officeart/2016/7/layout/RepeatingBendingProcessNew"/>
    <dgm:cxn modelId="{734066C0-DD5F-3544-B17B-E482A0C3CE57}" type="presOf" srcId="{C6E1C808-C6A4-4012-87DE-F9A9F4814C75}" destId="{BE3922BA-42B8-3141-8FF7-9C06E5A448B9}" srcOrd="0" destOrd="0" presId="urn:microsoft.com/office/officeart/2016/7/layout/RepeatingBendingProcessNew"/>
    <dgm:cxn modelId="{E8131CC1-8FDA-FF47-AB72-BB815BDFAF84}" type="presOf" srcId="{A751D004-39FF-454F-9E8D-37BD1EB68F20}" destId="{BB5E9C3B-C4CC-DE47-9FA0-DAC6F20F32DE}" srcOrd="1" destOrd="0" presId="urn:microsoft.com/office/officeart/2016/7/layout/RepeatingBendingProcessNew"/>
    <dgm:cxn modelId="{6A6F86CC-C558-6C4F-9678-20DA344279FE}" type="presOf" srcId="{97B9D4AE-E3C4-4E69-BA04-83D813A0EA13}" destId="{D104D467-8F83-BA45-A443-ADC52B98D240}" srcOrd="1" destOrd="0" presId="urn:microsoft.com/office/officeart/2016/7/layout/RepeatingBendingProcessNew"/>
    <dgm:cxn modelId="{23BFE5DA-BA0D-5C4C-8DF2-16114829E5CC}" type="presOf" srcId="{C4C73171-AB47-4F5C-84E1-8F0B4E807233}" destId="{86AF1F49-4B86-9749-A945-C65DC68A5E69}" srcOrd="1" destOrd="0" presId="urn:microsoft.com/office/officeart/2016/7/layout/RepeatingBendingProcessNew"/>
    <dgm:cxn modelId="{21CEBBE0-9716-AA4F-AA62-1BD5B505C33A}" type="presOf" srcId="{C4C73171-AB47-4F5C-84E1-8F0B4E807233}" destId="{11FD0596-516E-3E4E-8976-DCFC480E17B0}" srcOrd="0" destOrd="0" presId="urn:microsoft.com/office/officeart/2016/7/layout/RepeatingBendingProcessNew"/>
    <dgm:cxn modelId="{4AC877E6-CDA6-3A40-B4E7-2C036110CFE7}" type="presOf" srcId="{D1499A35-D631-4AF0-A3D3-400642E0D604}" destId="{54FBB2A2-0C80-9F45-871B-255E40375D53}" srcOrd="0" destOrd="0" presId="urn:microsoft.com/office/officeart/2016/7/layout/RepeatingBendingProcessNew"/>
    <dgm:cxn modelId="{11D273ED-5FEE-4A5B-90E6-A638C2B00A00}" srcId="{C6E1C808-C6A4-4012-87DE-F9A9F4814C75}" destId="{D1499A35-D631-4AF0-A3D3-400642E0D604}" srcOrd="1" destOrd="0" parTransId="{5E0E0FF2-2479-47F0-AC8C-8F8EC80A35BA}" sibTransId="{09CC63E1-53E1-45B3-9FF1-D205A6CC2337}"/>
    <dgm:cxn modelId="{8D5241EF-D5D3-4CDD-B014-9F99E2BBEBCA}" srcId="{C6E1C808-C6A4-4012-87DE-F9A9F4814C75}" destId="{C55D2339-6967-4DB0-9228-FD2F378DF648}" srcOrd="2" destOrd="0" parTransId="{5AEAB532-8B63-49E4-A4D4-FD2AF87D21F0}" sibTransId="{C74EE220-1E54-4BE7-B142-460ADF2174BB}"/>
    <dgm:cxn modelId="{04D368F2-457E-4379-B814-10C0E9CF16D3}" srcId="{C6E1C808-C6A4-4012-87DE-F9A9F4814C75}" destId="{5B2E6CDB-2E9A-4509-A37B-4D1B000076A8}" srcOrd="4" destOrd="0" parTransId="{7D206ECC-BB9F-4E17-9DD6-54EF28C5D0E5}" sibTransId="{A751D004-39FF-454F-9E8D-37BD1EB68F20}"/>
    <dgm:cxn modelId="{C18A51F8-3BB0-9F47-87CA-E4FEC96AC466}" type="presOf" srcId="{97B9D4AE-E3C4-4E69-BA04-83D813A0EA13}" destId="{CD51F021-D7F9-EB42-8CB5-802A158FC2D4}" srcOrd="0" destOrd="0" presId="urn:microsoft.com/office/officeart/2016/7/layout/RepeatingBendingProcessNew"/>
    <dgm:cxn modelId="{B0A0C9FA-E02A-5441-A2DD-E434C312D8A1}" type="presOf" srcId="{F71FBFA1-8C0B-4A75-A6BE-B4D5A4431F2F}" destId="{CA29B492-42BB-2546-84E2-D0B0E9C43552}" srcOrd="0" destOrd="0" presId="urn:microsoft.com/office/officeart/2016/7/layout/RepeatingBendingProcessNew"/>
    <dgm:cxn modelId="{F7593A91-F5CC-E642-AD49-C206A6AFCD42}" type="presParOf" srcId="{BE3922BA-42B8-3141-8FF7-9C06E5A448B9}" destId="{85466EA9-349F-CA44-B1F9-5EDA2D43F347}" srcOrd="0" destOrd="0" presId="urn:microsoft.com/office/officeart/2016/7/layout/RepeatingBendingProcessNew"/>
    <dgm:cxn modelId="{C3876725-A313-974A-A240-0CE73ADBE064}" type="presParOf" srcId="{BE3922BA-42B8-3141-8FF7-9C06E5A448B9}" destId="{11FD0596-516E-3E4E-8976-DCFC480E17B0}" srcOrd="1" destOrd="0" presId="urn:microsoft.com/office/officeart/2016/7/layout/RepeatingBendingProcessNew"/>
    <dgm:cxn modelId="{1BD35985-5AEC-1A49-941C-9BA8474DB601}" type="presParOf" srcId="{11FD0596-516E-3E4E-8976-DCFC480E17B0}" destId="{86AF1F49-4B86-9749-A945-C65DC68A5E69}" srcOrd="0" destOrd="0" presId="urn:microsoft.com/office/officeart/2016/7/layout/RepeatingBendingProcessNew"/>
    <dgm:cxn modelId="{786746AA-EDA5-2346-A279-F12E3D1EA1AD}" type="presParOf" srcId="{BE3922BA-42B8-3141-8FF7-9C06E5A448B9}" destId="{54FBB2A2-0C80-9F45-871B-255E40375D53}" srcOrd="2" destOrd="0" presId="urn:microsoft.com/office/officeart/2016/7/layout/RepeatingBendingProcessNew"/>
    <dgm:cxn modelId="{F4706242-A10D-2C45-89F8-C20A5469D95F}" type="presParOf" srcId="{BE3922BA-42B8-3141-8FF7-9C06E5A448B9}" destId="{19734156-5162-CD47-AF92-2537579497B5}" srcOrd="3" destOrd="0" presId="urn:microsoft.com/office/officeart/2016/7/layout/RepeatingBendingProcessNew"/>
    <dgm:cxn modelId="{5D0999AE-48C4-4C47-8F25-2AFB31AEFF1E}" type="presParOf" srcId="{19734156-5162-CD47-AF92-2537579497B5}" destId="{3F1CEF04-B268-B541-9FDA-897BE9361B4E}" srcOrd="0" destOrd="0" presId="urn:microsoft.com/office/officeart/2016/7/layout/RepeatingBendingProcessNew"/>
    <dgm:cxn modelId="{75BF9C68-EFA3-F54D-B02C-339D20DA9C73}" type="presParOf" srcId="{BE3922BA-42B8-3141-8FF7-9C06E5A448B9}" destId="{249D7758-2D0B-054D-B368-CDAEDA16E75F}" srcOrd="4" destOrd="0" presId="urn:microsoft.com/office/officeart/2016/7/layout/RepeatingBendingProcessNew"/>
    <dgm:cxn modelId="{836B60B1-EE09-4F47-92FC-B2BFB0993646}" type="presParOf" srcId="{BE3922BA-42B8-3141-8FF7-9C06E5A448B9}" destId="{AB7B145B-BC15-1547-880C-0FA214CC954A}" srcOrd="5" destOrd="0" presId="urn:microsoft.com/office/officeart/2016/7/layout/RepeatingBendingProcessNew"/>
    <dgm:cxn modelId="{B5C4700D-9101-5F47-A2CF-910F86EBD17E}" type="presParOf" srcId="{AB7B145B-BC15-1547-880C-0FA214CC954A}" destId="{1ED31A7E-2FE5-8644-A2C0-E8DBA3E592E7}" srcOrd="0" destOrd="0" presId="urn:microsoft.com/office/officeart/2016/7/layout/RepeatingBendingProcessNew"/>
    <dgm:cxn modelId="{1F22B64D-029A-1D42-80FC-17236BCC387E}" type="presParOf" srcId="{BE3922BA-42B8-3141-8FF7-9C06E5A448B9}" destId="{CA29B492-42BB-2546-84E2-D0B0E9C43552}" srcOrd="6" destOrd="0" presId="urn:microsoft.com/office/officeart/2016/7/layout/RepeatingBendingProcessNew"/>
    <dgm:cxn modelId="{44B06D96-AAED-3846-BF81-78F26676E28D}" type="presParOf" srcId="{BE3922BA-42B8-3141-8FF7-9C06E5A448B9}" destId="{CD51F021-D7F9-EB42-8CB5-802A158FC2D4}" srcOrd="7" destOrd="0" presId="urn:microsoft.com/office/officeart/2016/7/layout/RepeatingBendingProcessNew"/>
    <dgm:cxn modelId="{A379E8D6-0B16-264A-9F02-4DB897C26D79}" type="presParOf" srcId="{CD51F021-D7F9-EB42-8CB5-802A158FC2D4}" destId="{D104D467-8F83-BA45-A443-ADC52B98D240}" srcOrd="0" destOrd="0" presId="urn:microsoft.com/office/officeart/2016/7/layout/RepeatingBendingProcessNew"/>
    <dgm:cxn modelId="{A0A87BE1-A69B-3A4C-A8FF-BF0CB8A78EE6}" type="presParOf" srcId="{BE3922BA-42B8-3141-8FF7-9C06E5A448B9}" destId="{53A6A9AC-D589-0E4E-9FCE-DF5A1FADC0EB}" srcOrd="8" destOrd="0" presId="urn:microsoft.com/office/officeart/2016/7/layout/RepeatingBendingProcessNew"/>
    <dgm:cxn modelId="{02576CE0-5123-C945-A2D1-C253186B5F7B}" type="presParOf" srcId="{BE3922BA-42B8-3141-8FF7-9C06E5A448B9}" destId="{D2F88485-812D-0345-A516-4C0315779894}" srcOrd="9" destOrd="0" presId="urn:microsoft.com/office/officeart/2016/7/layout/RepeatingBendingProcessNew"/>
    <dgm:cxn modelId="{0DFCBAA3-45C3-DD45-A4FC-E6629D30CE74}" type="presParOf" srcId="{D2F88485-812D-0345-A516-4C0315779894}" destId="{BB5E9C3B-C4CC-DE47-9FA0-DAC6F20F32DE}" srcOrd="0" destOrd="0" presId="urn:microsoft.com/office/officeart/2016/7/layout/RepeatingBendingProcessNew"/>
    <dgm:cxn modelId="{14178867-6D6F-A848-834C-DDECFCC18989}" type="presParOf" srcId="{BE3922BA-42B8-3141-8FF7-9C06E5A448B9}" destId="{7798ACFB-1632-1E48-8067-140C1F5A4EF0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FD0596-516E-3E4E-8976-DCFC480E17B0}">
      <dsp:nvSpPr>
        <dsp:cNvPr id="0" name=""/>
        <dsp:cNvSpPr/>
      </dsp:nvSpPr>
      <dsp:spPr>
        <a:xfrm>
          <a:off x="3161548" y="722754"/>
          <a:ext cx="5583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8310" y="45720"/>
              </a:lnTo>
            </a:path>
          </a:pathLst>
        </a:custGeom>
        <a:noFill/>
        <a:ln w="28575" cap="flat" cmpd="sng" algn="ctr">
          <a:solidFill>
            <a:schemeClr val="dk1"/>
          </a:solidFill>
          <a:prstDash val="solid"/>
          <a:miter lim="800000"/>
          <a:tailEnd type="arrow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425980" y="765529"/>
        <a:ext cx="29445" cy="5889"/>
      </dsp:txXfrm>
    </dsp:sp>
    <dsp:sp modelId="{85466EA9-349F-CA44-B1F9-5EDA2D43F347}">
      <dsp:nvSpPr>
        <dsp:cNvPr id="0" name=""/>
        <dsp:cNvSpPr/>
      </dsp:nvSpPr>
      <dsp:spPr>
        <a:xfrm>
          <a:off x="602867" y="329"/>
          <a:ext cx="2560480" cy="153628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466" tIns="131698" rIns="125466" bIns="13169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900" kern="1200" dirty="0"/>
            <a:t>State if overall result is positive or negative</a:t>
          </a:r>
          <a:br>
            <a:rPr lang="en-AU" sz="1900" kern="1200" dirty="0"/>
          </a:br>
          <a:endParaRPr lang="en-US" sz="1900" kern="1200" dirty="0"/>
        </a:p>
      </dsp:txBody>
      <dsp:txXfrm>
        <a:off x="602867" y="329"/>
        <a:ext cx="2560480" cy="1536288"/>
      </dsp:txXfrm>
    </dsp:sp>
    <dsp:sp modelId="{19734156-5162-CD47-AF92-2537579497B5}">
      <dsp:nvSpPr>
        <dsp:cNvPr id="0" name=""/>
        <dsp:cNvSpPr/>
      </dsp:nvSpPr>
      <dsp:spPr>
        <a:xfrm>
          <a:off x="6310939" y="722754"/>
          <a:ext cx="5583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8310" y="45720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575371" y="765529"/>
        <a:ext cx="29445" cy="5889"/>
      </dsp:txXfrm>
    </dsp:sp>
    <dsp:sp modelId="{54FBB2A2-0C80-9F45-871B-255E40375D53}">
      <dsp:nvSpPr>
        <dsp:cNvPr id="0" name=""/>
        <dsp:cNvSpPr/>
      </dsp:nvSpPr>
      <dsp:spPr>
        <a:xfrm>
          <a:off x="3752258" y="329"/>
          <a:ext cx="2560480" cy="153628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466" tIns="131698" rIns="125466" bIns="13169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900" kern="1200"/>
            <a:t>Express understanding of ratio – what it means</a:t>
          </a:r>
          <a:br>
            <a:rPr lang="en-AU" sz="1900" kern="1200"/>
          </a:br>
          <a:endParaRPr lang="en-US" sz="1900" kern="1200"/>
        </a:p>
      </dsp:txBody>
      <dsp:txXfrm>
        <a:off x="3752258" y="329"/>
        <a:ext cx="2560480" cy="1536288"/>
      </dsp:txXfrm>
    </dsp:sp>
    <dsp:sp modelId="{AB7B145B-BC15-1547-880C-0FA214CC954A}">
      <dsp:nvSpPr>
        <dsp:cNvPr id="0" name=""/>
        <dsp:cNvSpPr/>
      </dsp:nvSpPr>
      <dsp:spPr>
        <a:xfrm>
          <a:off x="1883108" y="1534818"/>
          <a:ext cx="6298781" cy="558310"/>
        </a:xfrm>
        <a:custGeom>
          <a:avLst/>
          <a:gdLst/>
          <a:ahLst/>
          <a:cxnLst/>
          <a:rect l="0" t="0" r="0" b="0"/>
          <a:pathLst>
            <a:path>
              <a:moveTo>
                <a:pt x="6298781" y="0"/>
              </a:moveTo>
              <a:lnTo>
                <a:pt x="6298781" y="296255"/>
              </a:lnTo>
              <a:lnTo>
                <a:pt x="0" y="296255"/>
              </a:lnTo>
              <a:lnTo>
                <a:pt x="0" y="558310"/>
              </a:lnTo>
            </a:path>
          </a:pathLst>
        </a:custGeom>
        <a:noFill/>
        <a:ln w="28575" cap="flat" cmpd="sng" algn="ctr">
          <a:solidFill>
            <a:schemeClr val="dk1"/>
          </a:solidFill>
          <a:prstDash val="solid"/>
          <a:miter lim="800000"/>
          <a:tailEnd type="arrow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b="1" kern="1200"/>
        </a:p>
      </dsp:txBody>
      <dsp:txXfrm>
        <a:off x="4874342" y="1811028"/>
        <a:ext cx="316312" cy="5889"/>
      </dsp:txXfrm>
    </dsp:sp>
    <dsp:sp modelId="{249D7758-2D0B-054D-B368-CDAEDA16E75F}">
      <dsp:nvSpPr>
        <dsp:cNvPr id="0" name=""/>
        <dsp:cNvSpPr/>
      </dsp:nvSpPr>
      <dsp:spPr>
        <a:xfrm>
          <a:off x="6901649" y="329"/>
          <a:ext cx="2560480" cy="153628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466" tIns="131698" rIns="125466" bIns="13169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900" kern="1200"/>
            <a:t>Express what result means for the business</a:t>
          </a:r>
          <a:br>
            <a:rPr lang="en-AU" sz="1900" kern="1200"/>
          </a:br>
          <a:endParaRPr lang="en-US" sz="1900" kern="1200"/>
        </a:p>
      </dsp:txBody>
      <dsp:txXfrm>
        <a:off x="6901649" y="329"/>
        <a:ext cx="2560480" cy="1536288"/>
      </dsp:txXfrm>
    </dsp:sp>
    <dsp:sp modelId="{CD51F021-D7F9-EB42-8CB5-802A158FC2D4}">
      <dsp:nvSpPr>
        <dsp:cNvPr id="0" name=""/>
        <dsp:cNvSpPr/>
      </dsp:nvSpPr>
      <dsp:spPr>
        <a:xfrm>
          <a:off x="3161548" y="2847952"/>
          <a:ext cx="5583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8310" y="45720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425980" y="2890728"/>
        <a:ext cx="29445" cy="5889"/>
      </dsp:txXfrm>
    </dsp:sp>
    <dsp:sp modelId="{CA29B492-42BB-2546-84E2-D0B0E9C43552}">
      <dsp:nvSpPr>
        <dsp:cNvPr id="0" name=""/>
        <dsp:cNvSpPr/>
      </dsp:nvSpPr>
      <dsp:spPr>
        <a:xfrm>
          <a:off x="602867" y="2125528"/>
          <a:ext cx="2560480" cy="153628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466" tIns="131698" rIns="125466" bIns="13169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900" kern="1200"/>
            <a:t>Determine accounts or additional information affecting results</a:t>
          </a:r>
          <a:br>
            <a:rPr lang="en-AU" sz="1900" kern="1200"/>
          </a:br>
          <a:endParaRPr lang="en-US" sz="1900" kern="1200"/>
        </a:p>
      </dsp:txBody>
      <dsp:txXfrm>
        <a:off x="602867" y="2125528"/>
        <a:ext cx="2560480" cy="1536288"/>
      </dsp:txXfrm>
    </dsp:sp>
    <dsp:sp modelId="{D2F88485-812D-0345-A516-4C0315779894}">
      <dsp:nvSpPr>
        <dsp:cNvPr id="0" name=""/>
        <dsp:cNvSpPr/>
      </dsp:nvSpPr>
      <dsp:spPr>
        <a:xfrm>
          <a:off x="6310939" y="2847952"/>
          <a:ext cx="5583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8310" y="45720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575371" y="2890728"/>
        <a:ext cx="29445" cy="5889"/>
      </dsp:txXfrm>
    </dsp:sp>
    <dsp:sp modelId="{53A6A9AC-D589-0E4E-9FCE-DF5A1FADC0EB}">
      <dsp:nvSpPr>
        <dsp:cNvPr id="0" name=""/>
        <dsp:cNvSpPr/>
      </dsp:nvSpPr>
      <dsp:spPr>
        <a:xfrm>
          <a:off x="3752258" y="2125528"/>
          <a:ext cx="2560480" cy="153628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466" tIns="131698" rIns="125466" bIns="13169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900" kern="1200"/>
            <a:t>Compare results to benchmark if provided</a:t>
          </a:r>
          <a:br>
            <a:rPr lang="en-AU" sz="1900" kern="1200"/>
          </a:br>
          <a:endParaRPr lang="en-US" sz="1900" kern="1200"/>
        </a:p>
      </dsp:txBody>
      <dsp:txXfrm>
        <a:off x="3752258" y="2125528"/>
        <a:ext cx="2560480" cy="1536288"/>
      </dsp:txXfrm>
    </dsp:sp>
    <dsp:sp modelId="{7798ACFB-1632-1E48-8067-140C1F5A4EF0}">
      <dsp:nvSpPr>
        <dsp:cNvPr id="0" name=""/>
        <dsp:cNvSpPr/>
      </dsp:nvSpPr>
      <dsp:spPr>
        <a:xfrm>
          <a:off x="6901649" y="2125528"/>
          <a:ext cx="2560480" cy="153628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466" tIns="131698" rIns="125466" bIns="131698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1900" kern="1200"/>
            <a:t>Provide recommendation for improvement if asked</a:t>
          </a:r>
          <a:endParaRPr lang="en-US" sz="1900" kern="1200"/>
        </a:p>
      </dsp:txBody>
      <dsp:txXfrm>
        <a:off x="6901649" y="2125528"/>
        <a:ext cx="2560480" cy="15362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21T21:29:10.2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1 0 32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E56D6-F195-48D7-978E-7EE16D4304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946" y="1104900"/>
            <a:ext cx="8376514" cy="3120504"/>
          </a:xfrm>
        </p:spPr>
        <p:txBody>
          <a:bodyPr anchor="b">
            <a:normAutofit/>
          </a:bodyPr>
          <a:lstStyle>
            <a:lvl1pPr algn="ctr">
              <a:lnSpc>
                <a:spcPct val="11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A72F42-5C88-4F7D-803B-C371B570D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8039" y="4442385"/>
            <a:ext cx="6074328" cy="98402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i="0" spc="16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384F3-2D6A-49F6-8F79-F3955E904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259A-1FE3-4FF9-8A07-BDD8177164ED}" type="datetime4">
              <a:rPr lang="en-US" smtClean="0"/>
              <a:t>November 1,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63F32-CD31-4801-BAE4-09EEB1262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5D34C-49ED-4ADB-8693-73B790764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726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171A2-02C1-4543-8B6B-FCF7E69712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50879" y="1825625"/>
            <a:ext cx="9810604" cy="451669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5027C-A386-44E4-AFE1-33AFFDA3A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C3C8F-D4A7-4EAD-92AD-82C91CB8BB85}" type="datetime4">
              <a:rPr lang="en-US" smtClean="0"/>
              <a:t>November 1,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BF710-0558-4457-825D-48713CAED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7F93D-5DC3-4C36-AEB0-79CDB15C31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7CFC0C8-11FE-4003-B2D6-B7B8E2790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40926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B41C5-3638-439D-BA61-4DAA142226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464025"/>
            <a:ext cx="2161540" cy="580029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9B91A0-A376-483C-926E-189F376E5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64023"/>
            <a:ext cx="7886700" cy="58002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14134E-B7D5-4664-BB2E-6A98ED630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11D41-E33C-4BC7-8272-37E8417FD097}" type="datetime4">
              <a:rPr lang="en-US" smtClean="0"/>
              <a:t>November 1,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54E2A-B1CE-4F2E-9D9A-D47E514D5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7C304-46A8-4179-87A2-B8CC10BAA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48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B333-9E16-4502-96B5-3F586B7E0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D0795-5EC7-4FF8-9FC7-22AFA3C552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2DA5B-9862-4A23-8FEC-5C1ABC2E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5400000">
            <a:off x="10506456" y="5074920"/>
            <a:ext cx="2647667" cy="365125"/>
          </a:xfrm>
        </p:spPr>
        <p:txBody>
          <a:bodyPr/>
          <a:lstStyle/>
          <a:p>
            <a:fld id="{5D340FED-6E95-4177-A7EF-CD303B9E611D}" type="datetime4">
              <a:rPr lang="en-US" smtClean="0"/>
              <a:t>November 1,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D9A4B-0DA7-46BB-9DCE-3F26075C4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10451592" y="1408176"/>
            <a:ext cx="277049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A7C47-81AC-431C-A7C3-2BC71AD1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58016" y="3136392"/>
            <a:ext cx="545911" cy="580029"/>
          </a:xfrm>
        </p:spPr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87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D2E47-4DC7-46C4-9407-FA4CF7E0A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2513" y="1709738"/>
            <a:ext cx="9087774" cy="3438524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7B502-122E-4177-A408-FC436A254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2513" y="5148262"/>
            <a:ext cx="8844522" cy="113823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29696-2AEF-4765-B33E-7DA328E46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962CB-39AD-45A9-800F-54DAB53D6021}" type="datetime4">
              <a:rPr lang="en-US" smtClean="0"/>
              <a:t>November 1,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9B2E4-2F1C-4FEE-AAB2-4FCC3EEFD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7D4B8-E107-480A-AA17-261CA49B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698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BAE8-3305-4F08-BECB-56AD7FD4E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021AC-6D8D-4D24-8B01-8AE8F41BE4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0878" y="1825624"/>
            <a:ext cx="4473622" cy="4460875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02920">
              <a:defRPr/>
            </a:lvl3pPr>
            <a:lvl4pPr marL="548640" indent="0">
              <a:buFontTx/>
              <a:buNone/>
              <a:defRPr/>
            </a:lvl4pPr>
            <a:lvl5pPr marL="73152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E7F49C-3DB3-40B7-89B3-E3BC32FC11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44540" y="1825624"/>
            <a:ext cx="5016943" cy="4460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E33D58-BDF5-4F1F-806B-0491CB362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F93D-55AB-4606-B9D7-742F1FC51983}" type="datetime4">
              <a:rPr lang="en-US" smtClean="0"/>
              <a:t>November 1, 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BCBFD-1FE1-441A-B3AF-C3E7E7B8D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0CE272-E6FB-455B-BACB-2471D66D9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576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3A4FB-9EF5-4D6C-A275-2DE1077A2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1563" y="1835219"/>
            <a:ext cx="445293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9972A-4D34-4A9F-84EB-8D64A703B5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1562" y="2717801"/>
            <a:ext cx="4452938" cy="3559452"/>
          </a:xfrm>
        </p:spPr>
        <p:txBody>
          <a:bodyPr/>
          <a:lstStyle>
            <a:lvl2pPr marL="274320" indent="0">
              <a:buFontTx/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BBDDE3-C8D7-4600-8259-24E1F8118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44540" y="1835219"/>
            <a:ext cx="5016943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i="0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649FFF-44C7-4256-AFE1-C5457C7AB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44540" y="2717800"/>
            <a:ext cx="5016943" cy="3559453"/>
          </a:xfrm>
        </p:spPr>
        <p:txBody>
          <a:bodyPr/>
          <a:lstStyle>
            <a:lvl2pPr marL="457200" indent="0">
              <a:buNone/>
              <a:defRPr/>
            </a:lvl2pPr>
            <a:lvl3pPr marL="548640">
              <a:defRPr/>
            </a:lvl3pPr>
            <a:lvl4pPr marL="594360" indent="0">
              <a:buFontTx/>
              <a:buNone/>
              <a:defRPr/>
            </a:lvl4pPr>
            <a:lvl5pPr marL="822960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EC6ACF-080E-4B7C-B0C0-77E90C16E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2841D-FB5C-47AB-B2FF-32E855C1EA71}" type="datetime4">
              <a:rPr lang="en-US" smtClean="0"/>
              <a:t>November 1,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A68C0B-BC90-4ADA-B6E6-2B30BFF9E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BCE559-C82B-4E27-965B-4AC3C66FC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752B99E-38EC-4745-889B-124D34759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1178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DE7304-D393-47F0-ACCC-1F72EFCCE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537E9-D174-424D-BEE8-AFC4CA5F9F97}" type="datetime4">
              <a:rPr lang="en-US" smtClean="0"/>
              <a:t>November 1,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451FF-032D-4787-BA4B-5EB415494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B7511D-7256-4A08-BF62-3B3F821A6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03FCDA27-1C47-4EA1-A160-EC91FD88B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2329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DE8ADA-7BF8-433A-8770-61C690F37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44C0-F7AC-49C2-8289-1E7A86D9FB50}" type="datetime4">
              <a:rPr lang="en-US" smtClean="0"/>
              <a:t>November 1, 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357B86-EC22-49C6-BBC6-639D57D1A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63764B-CF91-4C81-B4C3-5B5E5A973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623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4801-B0C7-4458-B413-24D6E68FA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633" y="457200"/>
            <a:ext cx="4170355" cy="191750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A0C76-733A-488A-89FB-7D04FD64B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1637" y="457200"/>
            <a:ext cx="5562601" cy="5943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45B9DE-016A-4B31-BB52-99C76E28B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3633" y="2374708"/>
            <a:ext cx="4170355" cy="40260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ED6CC3-66DD-4D9A-A9C7-F588BA88C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B84BC-6E78-40D1-8831-40AB1F596614}" type="datetime4">
              <a:rPr lang="en-US" smtClean="0"/>
              <a:t>November 1,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359FC8-04EF-4F7D-8E43-4EE0E95DA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71C964-4227-4DEE-87A1-026162DDF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753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0EB4E-D4BB-4C86-A820-63474E5A4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038" y="457199"/>
            <a:ext cx="3913241" cy="1928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FA99A1-8FAF-415D-A399-1B2C2A0F23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57752" y="457200"/>
            <a:ext cx="6110288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A15BEE-9915-4637-85A2-2AF2872C72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2038" y="2386013"/>
            <a:ext cx="3913241" cy="401478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3427C-3B67-4ED4-925D-04B9C09AA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A080F-3961-4D42-BEDE-84A1FED032F1}" type="datetime4">
              <a:rPr lang="en-US" smtClean="0"/>
              <a:t>November 1,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5DAFD-22DE-4E9E-9C72-B16C1F273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E8EE99-49CC-4A30-8ADA-39EFD8DA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4AEF59-F28E-467C-9EA3-92D1CFAD47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071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customXml" Target="../ink/ink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erson in a dark room&#10;&#10;Description automatically generated">
            <a:extLst>
              <a:ext uri="{FF2B5EF4-FFF2-40B4-BE49-F238E27FC236}">
                <a16:creationId xmlns:a16="http://schemas.microsoft.com/office/drawing/2014/main" id="{DEB2E8C4-C3E7-4048-A43D-9859510CFA9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5744" y="0"/>
            <a:ext cx="1286256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FBD2E1-C16B-4996-869C-DD03823A8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609601"/>
            <a:ext cx="9810604" cy="12160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4DB6A-ED8E-4755-BC7A-B7AA6524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50879" y="1825624"/>
            <a:ext cx="9810604" cy="44287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F5CE27-B558-4B88-ACE3-B704231277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09243" y="5071825"/>
            <a:ext cx="26476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A33960BD-7AC1-4217-9611-AAA56D3EE38F}" type="datetime4">
              <a:rPr lang="en-US" smtClean="0"/>
              <a:pPr/>
              <a:t>November 1, 2023</a:t>
            </a:fld>
            <a:endParaRPr lang="en-US" dirty="0">
              <a:latin typeface="+mn-lt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CE5D61-F203-4F00-9CF1-AB0AE49370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47827" y="1407402"/>
            <a:ext cx="27704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3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endParaRPr lang="en-US" dirty="0">
              <a:latin typeface="+mn-lt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FF38BD-5F38-4F6E-B5DD-EB1AF06002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0121" y="3138985"/>
            <a:ext cx="545911" cy="5800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</a:lstStyle>
          <a:p>
            <a:fld id="{9D4AEF59-F28E-467C-9EA3-92D1CFAD475A}" type="slidenum">
              <a:rPr lang="en-US" smtClean="0"/>
              <a:pPr/>
              <a:t>‹#›</a:t>
            </a:fld>
            <a:endParaRPr lang="en-US">
              <a:latin typeface="+mn-lt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14:cNvPr>
              <p14:cNvContentPartPr/>
              <p14:nvPr/>
            </p14:nvContentPartPr>
            <p14:xfrm>
              <a:off x="12490710" y="6342652"/>
              <a:ext cx="360" cy="36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24D29CCB-7956-4E3E-8880-304085F04BF4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2481710" y="6333652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0593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27" r:id="rId7"/>
    <p:sldLayoutId id="2147483728" r:id="rId8"/>
    <p:sldLayoutId id="2147483729" r:id="rId9"/>
    <p:sldLayoutId id="2147483730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110000"/>
        </a:lnSpc>
        <a:spcBef>
          <a:spcPct val="0"/>
        </a:spcBef>
        <a:buNone/>
        <a:defRPr sz="2800" kern="1200" cap="all" spc="600" baseline="0">
          <a:solidFill>
            <a:schemeClr val="tx1">
              <a:lumMod val="85000"/>
              <a:lumOff val="15000"/>
            </a:schemeClr>
          </a:solidFill>
          <a:latin typeface="+mj-lt"/>
          <a:ea typeface="Batang" panose="02030600000101010101" pitchFamily="18" charset="-127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1pPr>
      <a:lvl2pPr marL="274320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8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2pPr>
      <a:lvl3pPr marL="605790" indent="-28575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3pPr>
      <a:lvl4pPr marL="630936" indent="0" algn="l" defTabSz="914400" rtl="0" eaLnBrk="1" latinLnBrk="0" hangingPunct="1">
        <a:lnSpc>
          <a:spcPct val="100000"/>
        </a:lnSpc>
        <a:spcBef>
          <a:spcPts val="500"/>
        </a:spcBef>
        <a:buFontTx/>
        <a:buNone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4pPr>
      <a:lvl5pPr marL="82296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 spc="50" baseline="0">
          <a:solidFill>
            <a:schemeClr val="tx1">
              <a:lumMod val="85000"/>
              <a:lumOff val="15000"/>
            </a:schemeClr>
          </a:solidFill>
          <a:latin typeface="+mn-lt"/>
          <a:ea typeface="Batang" panose="02030600000101010101" pitchFamily="18" charset="-127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F584D22-CD28-4363-A679-ACA953A2A6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B0E491B-5098-4794-9326-BC6DB47556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147" y="2992"/>
            <a:ext cx="12193149" cy="2344739"/>
          </a:xfrm>
          <a:custGeom>
            <a:avLst/>
            <a:gdLst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57107 w 12192001"/>
              <a:gd name="connsiteY22" fmla="*/ 792050 h 2344739"/>
              <a:gd name="connsiteX23" fmla="*/ 11810326 w 12192001"/>
              <a:gd name="connsiteY23" fmla="*/ 799074 h 2344739"/>
              <a:gd name="connsiteX24" fmla="*/ 11550277 w 12192001"/>
              <a:gd name="connsiteY24" fmla="*/ 918898 h 2344739"/>
              <a:gd name="connsiteX25" fmla="*/ 11306392 w 12192001"/>
              <a:gd name="connsiteY25" fmla="*/ 1272239 h 2344739"/>
              <a:gd name="connsiteX26" fmla="*/ 11309326 w 12192001"/>
              <a:gd name="connsiteY26" fmla="*/ 1274846 h 2344739"/>
              <a:gd name="connsiteX27" fmla="*/ 11294224 w 12192001"/>
              <a:gd name="connsiteY27" fmla="*/ 1283683 h 2344739"/>
              <a:gd name="connsiteX28" fmla="*/ 11245526 w 12192001"/>
              <a:gd name="connsiteY28" fmla="*/ 1274060 h 2344739"/>
              <a:gd name="connsiteX29" fmla="*/ 11227161 w 12192001"/>
              <a:gd name="connsiteY29" fmla="*/ 1276236 h 2344739"/>
              <a:gd name="connsiteX30" fmla="*/ 11216939 w 12192001"/>
              <a:gd name="connsiteY30" fmla="*/ 1275961 h 2344739"/>
              <a:gd name="connsiteX31" fmla="*/ 11216036 w 12192001"/>
              <a:gd name="connsiteY31" fmla="*/ 1275018 h 2344739"/>
              <a:gd name="connsiteX32" fmla="*/ 11187737 w 12192001"/>
              <a:gd name="connsiteY32" fmla="*/ 1292383 h 2344739"/>
              <a:gd name="connsiteX33" fmla="*/ 11183353 w 12192001"/>
              <a:gd name="connsiteY33" fmla="*/ 1292525 h 2344739"/>
              <a:gd name="connsiteX34" fmla="*/ 11165706 w 12192001"/>
              <a:gd name="connsiteY34" fmla="*/ 1306612 h 2344739"/>
              <a:gd name="connsiteX35" fmla="*/ 11156163 w 12192001"/>
              <a:gd name="connsiteY35" fmla="*/ 1312414 h 2344739"/>
              <a:gd name="connsiteX36" fmla="*/ 11154348 w 12192001"/>
              <a:gd name="connsiteY36" fmla="*/ 1317097 h 2344739"/>
              <a:gd name="connsiteX37" fmla="*/ 11139813 w 12192001"/>
              <a:gd name="connsiteY37" fmla="*/ 1324115 h 2344739"/>
              <a:gd name="connsiteX38" fmla="*/ 11137813 w 12192001"/>
              <a:gd name="connsiteY38" fmla="*/ 1323772 h 2344739"/>
              <a:gd name="connsiteX39" fmla="*/ 11127060 w 12192001"/>
              <a:gd name="connsiteY39" fmla="*/ 1333832 h 2344739"/>
              <a:gd name="connsiteX40" fmla="*/ 11119543 w 12192001"/>
              <a:gd name="connsiteY40" fmla="*/ 1347424 h 2344739"/>
              <a:gd name="connsiteX41" fmla="*/ 10893535 w 12192001"/>
              <a:gd name="connsiteY41" fmla="*/ 1473399 h 2344739"/>
              <a:gd name="connsiteX42" fmla="*/ 10772152 w 12192001"/>
              <a:gd name="connsiteY42" fmla="*/ 1523191 h 2344739"/>
              <a:gd name="connsiteX43" fmla="*/ 10626520 w 12192001"/>
              <a:gd name="connsiteY43" fmla="*/ 1559229 h 2344739"/>
              <a:gd name="connsiteX44" fmla="*/ 10580747 w 12192001"/>
              <a:gd name="connsiteY44" fmla="*/ 1568689 h 2344739"/>
              <a:gd name="connsiteX45" fmla="*/ 10546642 w 12192001"/>
              <a:gd name="connsiteY45" fmla="*/ 1598423 h 2344739"/>
              <a:gd name="connsiteX46" fmla="*/ 10528495 w 12192001"/>
              <a:gd name="connsiteY46" fmla="*/ 1596907 h 2344739"/>
              <a:gd name="connsiteX47" fmla="*/ 10525298 w 12192001"/>
              <a:gd name="connsiteY47" fmla="*/ 1596411 h 2344739"/>
              <a:gd name="connsiteX48" fmla="*/ 10513981 w 12192001"/>
              <a:gd name="connsiteY48" fmla="*/ 1599537 h 2344739"/>
              <a:gd name="connsiteX49" fmla="*/ 10490587 w 12192001"/>
              <a:gd name="connsiteY49" fmla="*/ 1594156 h 2344739"/>
              <a:gd name="connsiteX50" fmla="*/ 10470270 w 12192001"/>
              <a:gd name="connsiteY50" fmla="*/ 1601693 h 2344739"/>
              <a:gd name="connsiteX51" fmla="*/ 10375894 w 12192001"/>
              <a:gd name="connsiteY51" fmla="*/ 1644598 h 2344739"/>
              <a:gd name="connsiteX52" fmla="*/ 10318190 w 12192001"/>
              <a:gd name="connsiteY52" fmla="*/ 1666221 h 2344739"/>
              <a:gd name="connsiteX53" fmla="*/ 10294319 w 12192001"/>
              <a:gd name="connsiteY53" fmla="*/ 1668079 h 2344739"/>
              <a:gd name="connsiteX54" fmla="*/ 10262295 w 12192001"/>
              <a:gd name="connsiteY54" fmla="*/ 1674948 h 2344739"/>
              <a:gd name="connsiteX55" fmla="*/ 10204270 w 12192001"/>
              <a:gd name="connsiteY55" fmla="*/ 1682149 h 2344739"/>
              <a:gd name="connsiteX56" fmla="*/ 10176611 w 12192001"/>
              <a:gd name="connsiteY56" fmla="*/ 1692943 h 2344739"/>
              <a:gd name="connsiteX57" fmla="*/ 10163922 w 12192001"/>
              <a:gd name="connsiteY57" fmla="*/ 1693739 h 2344739"/>
              <a:gd name="connsiteX58" fmla="*/ 10155160 w 12192001"/>
              <a:gd name="connsiteY58" fmla="*/ 1707487 h 2344739"/>
              <a:gd name="connsiteX59" fmla="*/ 10117119 w 12192001"/>
              <a:gd name="connsiteY59" fmla="*/ 1731142 h 2344739"/>
              <a:gd name="connsiteX60" fmla="*/ 10100445 w 12192001"/>
              <a:gd name="connsiteY60" fmla="*/ 1742432 h 2344739"/>
              <a:gd name="connsiteX61" fmla="*/ 10082169 w 12192001"/>
              <a:gd name="connsiteY61" fmla="*/ 1743296 h 2344739"/>
              <a:gd name="connsiteX62" fmla="*/ 10039240 w 12192001"/>
              <a:gd name="connsiteY62" fmla="*/ 1741632 h 2344739"/>
              <a:gd name="connsiteX63" fmla="*/ 9960019 w 12192001"/>
              <a:gd name="connsiteY63" fmla="*/ 1757147 h 2344739"/>
              <a:gd name="connsiteX64" fmla="*/ 9847792 w 12192001"/>
              <a:gd name="connsiteY64" fmla="*/ 1763915 h 2344739"/>
              <a:gd name="connsiteX65" fmla="*/ 9728309 w 12192001"/>
              <a:gd name="connsiteY65" fmla="*/ 1784122 h 2344739"/>
              <a:gd name="connsiteX66" fmla="*/ 9584507 w 12192001"/>
              <a:gd name="connsiteY66" fmla="*/ 1795542 h 2344739"/>
              <a:gd name="connsiteX67" fmla="*/ 9343052 w 12192001"/>
              <a:gd name="connsiteY67" fmla="*/ 1841244 h 2344739"/>
              <a:gd name="connsiteX68" fmla="*/ 9231370 w 12192001"/>
              <a:gd name="connsiteY68" fmla="*/ 1893149 h 2344739"/>
              <a:gd name="connsiteX69" fmla="*/ 9194810 w 12192001"/>
              <a:gd name="connsiteY69" fmla="*/ 1903228 h 2344739"/>
              <a:gd name="connsiteX70" fmla="*/ 9189246 w 12192001"/>
              <a:gd name="connsiteY70" fmla="*/ 1912467 h 2344739"/>
              <a:gd name="connsiteX71" fmla="*/ 9151232 w 12192001"/>
              <a:gd name="connsiteY71" fmla="*/ 1923669 h 2344739"/>
              <a:gd name="connsiteX72" fmla="*/ 9150210 w 12192001"/>
              <a:gd name="connsiteY72" fmla="*/ 1922604 h 2344739"/>
              <a:gd name="connsiteX73" fmla="*/ 9137318 w 12192001"/>
              <a:gd name="connsiteY73" fmla="*/ 1920435 h 2344739"/>
              <a:gd name="connsiteX74" fmla="*/ 9113812 w 12192001"/>
              <a:gd name="connsiteY74" fmla="*/ 1919069 h 2344739"/>
              <a:gd name="connsiteX75" fmla="*/ 9053453 w 12192001"/>
              <a:gd name="connsiteY75" fmla="*/ 1910755 h 2344739"/>
              <a:gd name="connsiteX76" fmla="*/ 9005486 w 12192001"/>
              <a:gd name="connsiteY76" fmla="*/ 1914040 h 2344739"/>
              <a:gd name="connsiteX77" fmla="*/ 9005201 w 12192001"/>
              <a:gd name="connsiteY77" fmla="*/ 1913800 h 2344739"/>
              <a:gd name="connsiteX78" fmla="*/ 8996232 w 12192001"/>
              <a:gd name="connsiteY78" fmla="*/ 1915011 h 2344739"/>
              <a:gd name="connsiteX79" fmla="*/ 8990394 w 12192001"/>
              <a:gd name="connsiteY79" fmla="*/ 1917072 h 2344739"/>
              <a:gd name="connsiteX80" fmla="*/ 8974337 w 12192001"/>
              <a:gd name="connsiteY80" fmla="*/ 1920298 h 2344739"/>
              <a:gd name="connsiteX81" fmla="*/ 8968011 w 12192001"/>
              <a:gd name="connsiteY81" fmla="*/ 1919598 h 2344739"/>
              <a:gd name="connsiteX82" fmla="*/ 8963048 w 12192001"/>
              <a:gd name="connsiteY82" fmla="*/ 1917373 h 2344739"/>
              <a:gd name="connsiteX83" fmla="*/ 8928988 w 12192001"/>
              <a:gd name="connsiteY83" fmla="*/ 1914185 h 2344739"/>
              <a:gd name="connsiteX84" fmla="*/ 8752444 w 12192001"/>
              <a:gd name="connsiteY84" fmla="*/ 1933417 h 2344739"/>
              <a:gd name="connsiteX85" fmla="*/ 8707847 w 12192001"/>
              <a:gd name="connsiteY85" fmla="*/ 1935518 h 2344739"/>
              <a:gd name="connsiteX86" fmla="*/ 8596071 w 12192001"/>
              <a:gd name="connsiteY86" fmla="*/ 1944090 h 2344739"/>
              <a:gd name="connsiteX87" fmla="*/ 8525230 w 12192001"/>
              <a:gd name="connsiteY87" fmla="*/ 1929248 h 2344739"/>
              <a:gd name="connsiteX88" fmla="*/ 8510983 w 12192001"/>
              <a:gd name="connsiteY88" fmla="*/ 1935163 h 2344739"/>
              <a:gd name="connsiteX89" fmla="*/ 8506167 w 12192001"/>
              <a:gd name="connsiteY89" fmla="*/ 1938164 h 2344739"/>
              <a:gd name="connsiteX90" fmla="*/ 8497968 w 12192001"/>
              <a:gd name="connsiteY90" fmla="*/ 1940902 h 2344739"/>
              <a:gd name="connsiteX91" fmla="*/ 8497594 w 12192001"/>
              <a:gd name="connsiteY91" fmla="*/ 1940723 h 2344739"/>
              <a:gd name="connsiteX92" fmla="*/ 8490249 w 12192001"/>
              <a:gd name="connsiteY92" fmla="*/ 1943773 h 2344739"/>
              <a:gd name="connsiteX93" fmla="*/ 8367182 w 12192001"/>
              <a:gd name="connsiteY93" fmla="*/ 1957815 h 2344739"/>
              <a:gd name="connsiteX94" fmla="*/ 8353799 w 12192001"/>
              <a:gd name="connsiteY94" fmla="*/ 1958009 h 2344739"/>
              <a:gd name="connsiteX95" fmla="*/ 8352373 w 12192001"/>
              <a:gd name="connsiteY95" fmla="*/ 1957169 h 2344739"/>
              <a:gd name="connsiteX96" fmla="*/ 8320104 w 12192001"/>
              <a:gd name="connsiteY96" fmla="*/ 1974587 h 2344739"/>
              <a:gd name="connsiteX97" fmla="*/ 8314433 w 12192001"/>
              <a:gd name="connsiteY97" fmla="*/ 1974913 h 2344739"/>
              <a:gd name="connsiteX98" fmla="*/ 8295174 w 12192001"/>
              <a:gd name="connsiteY98" fmla="*/ 1988808 h 2344739"/>
              <a:gd name="connsiteX99" fmla="*/ 8284276 w 12192001"/>
              <a:gd name="connsiteY99" fmla="*/ 1994631 h 2344739"/>
              <a:gd name="connsiteX100" fmla="*/ 8283150 w 12192001"/>
              <a:gd name="connsiteY100" fmla="*/ 1999074 h 2344739"/>
              <a:gd name="connsiteX101" fmla="*/ 8266076 w 12192001"/>
              <a:gd name="connsiteY101" fmla="*/ 2006249 h 2344739"/>
              <a:gd name="connsiteX102" fmla="*/ 8263377 w 12192001"/>
              <a:gd name="connsiteY102" fmla="*/ 2006019 h 2344739"/>
              <a:gd name="connsiteX103" fmla="*/ 8252033 w 12192001"/>
              <a:gd name="connsiteY103" fmla="*/ 2015862 h 2344739"/>
              <a:gd name="connsiteX104" fmla="*/ 8245834 w 12192001"/>
              <a:gd name="connsiteY104" fmla="*/ 2028854 h 2344739"/>
              <a:gd name="connsiteX105" fmla="*/ 8090272 w 12192001"/>
              <a:gd name="connsiteY105" fmla="*/ 2075015 h 2344739"/>
              <a:gd name="connsiteX106" fmla="*/ 7905407 w 12192001"/>
              <a:gd name="connsiteY106" fmla="*/ 2116988 h 2344739"/>
              <a:gd name="connsiteX107" fmla="*/ 7718745 w 12192001"/>
              <a:gd name="connsiteY107" fmla="*/ 2142703 h 2344739"/>
              <a:gd name="connsiteX108" fmla="*/ 7614347 w 12192001"/>
              <a:gd name="connsiteY108" fmla="*/ 2139232 h 2344739"/>
              <a:gd name="connsiteX109" fmla="*/ 7527543 w 12192001"/>
              <a:gd name="connsiteY109" fmla="*/ 2145060 h 2344739"/>
              <a:gd name="connsiteX110" fmla="*/ 7519571 w 12192001"/>
              <a:gd name="connsiteY110" fmla="*/ 2147613 h 2344739"/>
              <a:gd name="connsiteX111" fmla="*/ 7507411 w 12192001"/>
              <a:gd name="connsiteY111" fmla="*/ 2148948 h 2344739"/>
              <a:gd name="connsiteX112" fmla="*/ 7507040 w 12192001"/>
              <a:gd name="connsiteY112" fmla="*/ 2148621 h 2344739"/>
              <a:gd name="connsiteX113" fmla="*/ 7495795 w 12192001"/>
              <a:gd name="connsiteY113" fmla="*/ 2150573 h 2344739"/>
              <a:gd name="connsiteX114" fmla="*/ 7405391 w 12192001"/>
              <a:gd name="connsiteY114" fmla="*/ 2142468 h 2344739"/>
              <a:gd name="connsiteX115" fmla="*/ 7312180 w 12192001"/>
              <a:gd name="connsiteY115" fmla="*/ 2132873 h 2344739"/>
              <a:gd name="connsiteX116" fmla="*/ 7310853 w 12192001"/>
              <a:gd name="connsiteY116" fmla="*/ 2131431 h 2344739"/>
              <a:gd name="connsiteX117" fmla="*/ 7218559 w 12192001"/>
              <a:gd name="connsiteY117" fmla="*/ 2156680 h 2344739"/>
              <a:gd name="connsiteX118" fmla="*/ 7201101 w 12192001"/>
              <a:gd name="connsiteY118" fmla="*/ 2161230 h 2344739"/>
              <a:gd name="connsiteX119" fmla="*/ 7197004 w 12192001"/>
              <a:gd name="connsiteY119" fmla="*/ 2166588 h 2344739"/>
              <a:gd name="connsiteX120" fmla="*/ 7170808 w 12192001"/>
              <a:gd name="connsiteY120" fmla="*/ 2171236 h 2344739"/>
              <a:gd name="connsiteX121" fmla="*/ 7096988 w 12192001"/>
              <a:gd name="connsiteY121" fmla="*/ 2183464 h 2344739"/>
              <a:gd name="connsiteX122" fmla="*/ 7018496 w 12192001"/>
              <a:gd name="connsiteY122" fmla="*/ 2183090 h 2344739"/>
              <a:gd name="connsiteX123" fmla="*/ 6904146 w 12192001"/>
              <a:gd name="connsiteY123" fmla="*/ 2212596 h 2344739"/>
              <a:gd name="connsiteX124" fmla="*/ 6708222 w 12192001"/>
              <a:gd name="connsiteY124" fmla="*/ 2240551 h 2344739"/>
              <a:gd name="connsiteX125" fmla="*/ 6549454 w 12192001"/>
              <a:gd name="connsiteY125" fmla="*/ 2269327 h 2344739"/>
              <a:gd name="connsiteX126" fmla="*/ 6317560 w 12192001"/>
              <a:gd name="connsiteY126" fmla="*/ 2316127 h 2344739"/>
              <a:gd name="connsiteX127" fmla="*/ 6168674 w 12192001"/>
              <a:gd name="connsiteY127" fmla="*/ 2318214 h 2344739"/>
              <a:gd name="connsiteX128" fmla="*/ 6073848 w 12192001"/>
              <a:gd name="connsiteY128" fmla="*/ 2338676 h 2344739"/>
              <a:gd name="connsiteX129" fmla="*/ 6068529 w 12192001"/>
              <a:gd name="connsiteY129" fmla="*/ 2337139 h 2344739"/>
              <a:gd name="connsiteX130" fmla="*/ 6048638 w 12192001"/>
              <a:gd name="connsiteY130" fmla="*/ 2337822 h 2344739"/>
              <a:gd name="connsiteX131" fmla="*/ 6041285 w 12192001"/>
              <a:gd name="connsiteY131" fmla="*/ 2329473 h 2344739"/>
              <a:gd name="connsiteX132" fmla="*/ 6010090 w 12192001"/>
              <a:gd name="connsiteY132" fmla="*/ 2324380 h 2344739"/>
              <a:gd name="connsiteX133" fmla="*/ 5957375 w 12192001"/>
              <a:gd name="connsiteY133" fmla="*/ 2328024 h 2344739"/>
              <a:gd name="connsiteX134" fmla="*/ 5758919 w 12192001"/>
              <a:gd name="connsiteY134" fmla="*/ 2343716 h 2344739"/>
              <a:gd name="connsiteX135" fmla="*/ 5626960 w 12192001"/>
              <a:gd name="connsiteY135" fmla="*/ 2344739 h 2344739"/>
              <a:gd name="connsiteX136" fmla="*/ 5470906 w 12192001"/>
              <a:gd name="connsiteY136" fmla="*/ 2330719 h 2344739"/>
              <a:gd name="connsiteX137" fmla="*/ 5432761 w 12192001"/>
              <a:gd name="connsiteY137" fmla="*/ 2319466 h 2344739"/>
              <a:gd name="connsiteX138" fmla="*/ 5381669 w 12192001"/>
              <a:gd name="connsiteY138" fmla="*/ 2301764 h 2344739"/>
              <a:gd name="connsiteX139" fmla="*/ 5261764 w 12192001"/>
              <a:gd name="connsiteY139" fmla="*/ 2281347 h 2344739"/>
              <a:gd name="connsiteX140" fmla="*/ 5222961 w 12192001"/>
              <a:gd name="connsiteY140" fmla="*/ 2270223 h 2344739"/>
              <a:gd name="connsiteX141" fmla="*/ 5174660 w 12192001"/>
              <a:gd name="connsiteY141" fmla="*/ 2267233 h 2344739"/>
              <a:gd name="connsiteX142" fmla="*/ 5156554 w 12192001"/>
              <a:gd name="connsiteY142" fmla="*/ 2260010 h 2344739"/>
              <a:gd name="connsiteX143" fmla="*/ 5142599 w 12192001"/>
              <a:gd name="connsiteY143" fmla="*/ 2256610 h 2344739"/>
              <a:gd name="connsiteX144" fmla="*/ 5139596 w 12192001"/>
              <a:gd name="connsiteY144" fmla="*/ 2254509 h 2344739"/>
              <a:gd name="connsiteX145" fmla="*/ 5121659 w 12192001"/>
              <a:gd name="connsiteY145" fmla="*/ 2243656 h 2344739"/>
              <a:gd name="connsiteX146" fmla="*/ 5065790 w 12192001"/>
              <a:gd name="connsiteY146" fmla="*/ 2250227 h 2344739"/>
              <a:gd name="connsiteX147" fmla="*/ 5011514 w 12192001"/>
              <a:gd name="connsiteY147" fmla="*/ 2233846 h 2344739"/>
              <a:gd name="connsiteX148" fmla="*/ 4840441 w 12192001"/>
              <a:gd name="connsiteY148" fmla="*/ 2209829 h 2344739"/>
              <a:gd name="connsiteX149" fmla="*/ 4762447 w 12192001"/>
              <a:gd name="connsiteY149" fmla="*/ 2182061 h 2344739"/>
              <a:gd name="connsiteX150" fmla="*/ 4723186 w 12192001"/>
              <a:gd name="connsiteY150" fmla="*/ 2173047 h 2344739"/>
              <a:gd name="connsiteX151" fmla="*/ 4721176 w 12192001"/>
              <a:gd name="connsiteY151" fmla="*/ 2172298 h 2344739"/>
              <a:gd name="connsiteX152" fmla="*/ 4722111 w 12192001"/>
              <a:gd name="connsiteY152" fmla="*/ 2172087 h 2344739"/>
              <a:gd name="connsiteX153" fmla="*/ 4717202 w 12192001"/>
              <a:gd name="connsiteY153" fmla="*/ 2170817 h 2344739"/>
              <a:gd name="connsiteX154" fmla="*/ 4721176 w 12192001"/>
              <a:gd name="connsiteY154" fmla="*/ 2172298 h 2344739"/>
              <a:gd name="connsiteX155" fmla="*/ 4715526 w 12192001"/>
              <a:gd name="connsiteY155" fmla="*/ 2173573 h 2344739"/>
              <a:gd name="connsiteX156" fmla="*/ 4515814 w 12192001"/>
              <a:gd name="connsiteY156" fmla="*/ 2163671 h 2344739"/>
              <a:gd name="connsiteX157" fmla="*/ 4428543 w 12192001"/>
              <a:gd name="connsiteY157" fmla="*/ 2153020 h 2344739"/>
              <a:gd name="connsiteX158" fmla="*/ 4362875 w 12192001"/>
              <a:gd name="connsiteY158" fmla="*/ 2151674 h 2344739"/>
              <a:gd name="connsiteX159" fmla="*/ 4316966 w 12192001"/>
              <a:gd name="connsiteY159" fmla="*/ 2158289 h 2344739"/>
              <a:gd name="connsiteX160" fmla="*/ 4315110 w 12192001"/>
              <a:gd name="connsiteY160" fmla="*/ 2156948 h 2344739"/>
              <a:gd name="connsiteX161" fmla="*/ 4295144 w 12192001"/>
              <a:gd name="connsiteY161" fmla="*/ 2155069 h 2344739"/>
              <a:gd name="connsiteX162" fmla="*/ 4290064 w 12192001"/>
              <a:gd name="connsiteY162" fmla="*/ 2157986 h 2344739"/>
              <a:gd name="connsiteX163" fmla="*/ 4276142 w 12192001"/>
              <a:gd name="connsiteY163" fmla="*/ 2157740 h 2344739"/>
              <a:gd name="connsiteX164" fmla="*/ 4248117 w 12192001"/>
              <a:gd name="connsiteY164" fmla="*/ 2160064 h 2344739"/>
              <a:gd name="connsiteX165" fmla="*/ 4202051 w 12192001"/>
              <a:gd name="connsiteY165" fmla="*/ 2157269 h 2344739"/>
              <a:gd name="connsiteX166" fmla="*/ 4201745 w 12192001"/>
              <a:gd name="connsiteY166" fmla="*/ 2156010 h 2344739"/>
              <a:gd name="connsiteX167" fmla="*/ 4191248 w 12192001"/>
              <a:gd name="connsiteY167" fmla="*/ 2150376 h 2344739"/>
              <a:gd name="connsiteX168" fmla="*/ 4142745 w 12192001"/>
              <a:gd name="connsiteY168" fmla="*/ 2134511 h 2344739"/>
              <a:gd name="connsiteX169" fmla="*/ 4083097 w 12192001"/>
              <a:gd name="connsiteY169" fmla="*/ 2107978 h 2344739"/>
              <a:gd name="connsiteX170" fmla="*/ 4074546 w 12192001"/>
              <a:gd name="connsiteY170" fmla="*/ 2107143 h 2344739"/>
              <a:gd name="connsiteX171" fmla="*/ 4074427 w 12192001"/>
              <a:gd name="connsiteY171" fmla="*/ 2106844 h 2344739"/>
              <a:gd name="connsiteX172" fmla="*/ 4065510 w 12192001"/>
              <a:gd name="connsiteY172" fmla="*/ 2105400 h 2344739"/>
              <a:gd name="connsiteX173" fmla="*/ 4058954 w 12192001"/>
              <a:gd name="connsiteY173" fmla="*/ 2105618 h 2344739"/>
              <a:gd name="connsiteX174" fmla="*/ 4042364 w 12192001"/>
              <a:gd name="connsiteY174" fmla="*/ 2103997 h 2344739"/>
              <a:gd name="connsiteX175" fmla="*/ 4036997 w 12192001"/>
              <a:gd name="connsiteY175" fmla="*/ 2101563 h 2344739"/>
              <a:gd name="connsiteX176" fmla="*/ 4035363 w 12192001"/>
              <a:gd name="connsiteY176" fmla="*/ 2097896 h 2344739"/>
              <a:gd name="connsiteX177" fmla="*/ 4033778 w 12192001"/>
              <a:gd name="connsiteY177" fmla="*/ 2098131 h 2344739"/>
              <a:gd name="connsiteX178" fmla="*/ 4004538 w 12192001"/>
              <a:gd name="connsiteY178" fmla="*/ 2085563 h 2344739"/>
              <a:gd name="connsiteX179" fmla="*/ 3936846 w 12192001"/>
              <a:gd name="connsiteY179" fmla="*/ 2068106 h 2344739"/>
              <a:gd name="connsiteX180" fmla="*/ 3897275 w 12192001"/>
              <a:gd name="connsiteY180" fmla="*/ 2062451 h 2344739"/>
              <a:gd name="connsiteX181" fmla="*/ 3789760 w 12192001"/>
              <a:gd name="connsiteY181" fmla="*/ 2042213 h 2344739"/>
              <a:gd name="connsiteX182" fmla="*/ 3682513 w 12192001"/>
              <a:gd name="connsiteY182" fmla="*/ 2018290 h 2344739"/>
              <a:gd name="connsiteX183" fmla="*/ 3610035 w 12192001"/>
              <a:gd name="connsiteY183" fmla="*/ 1986019 h 2344739"/>
              <a:gd name="connsiteX184" fmla="*/ 3603855 w 12192001"/>
              <a:gd name="connsiteY184" fmla="*/ 1987381 h 2344739"/>
              <a:gd name="connsiteX185" fmla="*/ 3594736 w 12192001"/>
              <a:gd name="connsiteY185" fmla="*/ 1987545 h 2344739"/>
              <a:gd name="connsiteX186" fmla="*/ 3594501 w 12192001"/>
              <a:gd name="connsiteY186" fmla="*/ 1987276 h 2344739"/>
              <a:gd name="connsiteX187" fmla="*/ 3585978 w 12192001"/>
              <a:gd name="connsiteY187" fmla="*/ 1987966 h 2344739"/>
              <a:gd name="connsiteX188" fmla="*/ 3536135 w 12192001"/>
              <a:gd name="connsiteY188" fmla="*/ 1978267 h 2344739"/>
              <a:gd name="connsiteX189" fmla="*/ 3473223 w 12192001"/>
              <a:gd name="connsiteY189" fmla="*/ 1974606 h 2344739"/>
              <a:gd name="connsiteX190" fmla="*/ 3400728 w 12192001"/>
              <a:gd name="connsiteY190" fmla="*/ 1962558 h 2344739"/>
              <a:gd name="connsiteX191" fmla="*/ 3363888 w 12192001"/>
              <a:gd name="connsiteY191" fmla="*/ 1979510 h 2344739"/>
              <a:gd name="connsiteX192" fmla="*/ 3344026 w 12192001"/>
              <a:gd name="connsiteY192" fmla="*/ 1981192 h 2344739"/>
              <a:gd name="connsiteX193" fmla="*/ 3341698 w 12192001"/>
              <a:gd name="connsiteY193" fmla="*/ 1980217 h 2344739"/>
              <a:gd name="connsiteX194" fmla="*/ 3262356 w 12192001"/>
              <a:gd name="connsiteY194" fmla="*/ 1986094 h 2344739"/>
              <a:gd name="connsiteX195" fmla="*/ 3142556 w 12192001"/>
              <a:gd name="connsiteY195" fmla="*/ 1993869 h 2344739"/>
              <a:gd name="connsiteX196" fmla="*/ 3030291 w 12192001"/>
              <a:gd name="connsiteY196" fmla="*/ 1996512 h 2344739"/>
              <a:gd name="connsiteX197" fmla="*/ 2781569 w 12192001"/>
              <a:gd name="connsiteY197" fmla="*/ 2018333 h 2344739"/>
              <a:gd name="connsiteX198" fmla="*/ 2646527 w 12192001"/>
              <a:gd name="connsiteY198" fmla="*/ 2028869 h 2344739"/>
              <a:gd name="connsiteX199" fmla="*/ 2568028 w 12192001"/>
              <a:gd name="connsiteY199" fmla="*/ 2002628 h 2344739"/>
              <a:gd name="connsiteX200" fmla="*/ 2443255 w 12192001"/>
              <a:gd name="connsiteY200" fmla="*/ 2016529 h 2344739"/>
              <a:gd name="connsiteX201" fmla="*/ 2315112 w 12192001"/>
              <a:gd name="connsiteY201" fmla="*/ 2024996 h 2344739"/>
              <a:gd name="connsiteX202" fmla="*/ 2208578 w 12192001"/>
              <a:gd name="connsiteY202" fmla="*/ 2019763 h 2344739"/>
              <a:gd name="connsiteX203" fmla="*/ 2094665 w 12192001"/>
              <a:gd name="connsiteY203" fmla="*/ 2003052 h 2344739"/>
              <a:gd name="connsiteX204" fmla="*/ 1997356 w 12192001"/>
              <a:gd name="connsiteY204" fmla="*/ 1995032 h 2344739"/>
              <a:gd name="connsiteX205" fmla="*/ 1928172 w 12192001"/>
              <a:gd name="connsiteY205" fmla="*/ 2016977 h 2344739"/>
              <a:gd name="connsiteX206" fmla="*/ 1921650 w 12192001"/>
              <a:gd name="connsiteY206" fmla="*/ 2012146 h 2344739"/>
              <a:gd name="connsiteX207" fmla="*/ 1873080 w 12192001"/>
              <a:gd name="connsiteY207" fmla="*/ 2013741 h 2344739"/>
              <a:gd name="connsiteX208" fmla="*/ 1786655 w 12192001"/>
              <a:gd name="connsiteY208" fmla="*/ 2041363 h 2344739"/>
              <a:gd name="connsiteX209" fmla="*/ 1738204 w 12192001"/>
              <a:gd name="connsiteY209" fmla="*/ 2036312 h 2344739"/>
              <a:gd name="connsiteX210" fmla="*/ 1675071 w 12192001"/>
              <a:gd name="connsiteY210" fmla="*/ 2019963 h 2344739"/>
              <a:gd name="connsiteX211" fmla="*/ 1608669 w 12192001"/>
              <a:gd name="connsiteY211" fmla="*/ 2013066 h 2344739"/>
              <a:gd name="connsiteX212" fmla="*/ 1496110 w 12192001"/>
              <a:gd name="connsiteY212" fmla="*/ 1987476 h 2344739"/>
              <a:gd name="connsiteX213" fmla="*/ 1149979 w 12192001"/>
              <a:gd name="connsiteY213" fmla="*/ 1938041 h 2344739"/>
              <a:gd name="connsiteX214" fmla="*/ 858269 w 12192001"/>
              <a:gd name="connsiteY214" fmla="*/ 1928608 h 2344739"/>
              <a:gd name="connsiteX215" fmla="*/ 837540 w 12192001"/>
              <a:gd name="connsiteY215" fmla="*/ 1929821 h 2344739"/>
              <a:gd name="connsiteX216" fmla="*/ 816809 w 12192001"/>
              <a:gd name="connsiteY216" fmla="*/ 1927857 h 2344739"/>
              <a:gd name="connsiteX217" fmla="*/ 811506 w 12192001"/>
              <a:gd name="connsiteY217" fmla="*/ 1930751 h 2344739"/>
              <a:gd name="connsiteX218" fmla="*/ 797041 w 12192001"/>
              <a:gd name="connsiteY218" fmla="*/ 1930446 h 2344739"/>
              <a:gd name="connsiteX219" fmla="*/ 767901 w 12192001"/>
              <a:gd name="connsiteY219" fmla="*/ 1932653 h 2344739"/>
              <a:gd name="connsiteX220" fmla="*/ 763053 w 12192001"/>
              <a:gd name="connsiteY220" fmla="*/ 1930432 h 2344739"/>
              <a:gd name="connsiteX221" fmla="*/ 720047 w 12192001"/>
              <a:gd name="connsiteY221" fmla="*/ 1929661 h 2344739"/>
              <a:gd name="connsiteX222" fmla="*/ 719742 w 12192001"/>
              <a:gd name="connsiteY222" fmla="*/ 1928399 h 2344739"/>
              <a:gd name="connsiteX223" fmla="*/ 708875 w 12192001"/>
              <a:gd name="connsiteY223" fmla="*/ 1922722 h 2344739"/>
              <a:gd name="connsiteX224" fmla="*/ 596792 w 12192001"/>
              <a:gd name="connsiteY224" fmla="*/ 1879864 h 2344739"/>
              <a:gd name="connsiteX225" fmla="*/ 578535 w 12192001"/>
              <a:gd name="connsiteY225" fmla="*/ 1877212 h 2344739"/>
              <a:gd name="connsiteX226" fmla="*/ 571717 w 12192001"/>
              <a:gd name="connsiteY226" fmla="*/ 1877401 h 2344739"/>
              <a:gd name="connsiteX227" fmla="*/ 445099 w 12192001"/>
              <a:gd name="connsiteY227" fmla="*/ 1839371 h 2344739"/>
              <a:gd name="connsiteX228" fmla="*/ 404015 w 12192001"/>
              <a:gd name="connsiteY228" fmla="*/ 1833548 h 2344739"/>
              <a:gd name="connsiteX229" fmla="*/ 292435 w 12192001"/>
              <a:gd name="connsiteY229" fmla="*/ 1812852 h 2344739"/>
              <a:gd name="connsiteX230" fmla="*/ 118381 w 12192001"/>
              <a:gd name="connsiteY230" fmla="*/ 1761047 h 2344739"/>
              <a:gd name="connsiteX231" fmla="*/ 15526 w 12192001"/>
              <a:gd name="connsiteY231" fmla="*/ 1758191 h 2344739"/>
              <a:gd name="connsiteX232" fmla="*/ 2 w 12192001"/>
              <a:gd name="connsiteY232" fmla="*/ 1752722 h 2344739"/>
              <a:gd name="connsiteX233" fmla="*/ 1 w 12192001"/>
              <a:gd name="connsiteY233" fmla="*/ 762497 h 2344739"/>
              <a:gd name="connsiteX234" fmla="*/ 0 w 12192001"/>
              <a:gd name="connsiteY234" fmla="*/ 762497 h 2344739"/>
              <a:gd name="connsiteX235" fmla="*/ 0 w 12192001"/>
              <a:gd name="connsiteY235" fmla="*/ 222213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57107 w 12192001"/>
              <a:gd name="connsiteY22" fmla="*/ 792050 h 2344739"/>
              <a:gd name="connsiteX23" fmla="*/ 11810326 w 12192001"/>
              <a:gd name="connsiteY23" fmla="*/ 799074 h 2344739"/>
              <a:gd name="connsiteX24" fmla="*/ 11595155 w 12192001"/>
              <a:gd name="connsiteY24" fmla="*/ 918898 h 2344739"/>
              <a:gd name="connsiteX25" fmla="*/ 11306392 w 12192001"/>
              <a:gd name="connsiteY25" fmla="*/ 1272239 h 2344739"/>
              <a:gd name="connsiteX26" fmla="*/ 11309326 w 12192001"/>
              <a:gd name="connsiteY26" fmla="*/ 1274846 h 2344739"/>
              <a:gd name="connsiteX27" fmla="*/ 11294224 w 12192001"/>
              <a:gd name="connsiteY27" fmla="*/ 1283683 h 2344739"/>
              <a:gd name="connsiteX28" fmla="*/ 11245526 w 12192001"/>
              <a:gd name="connsiteY28" fmla="*/ 1274060 h 2344739"/>
              <a:gd name="connsiteX29" fmla="*/ 11227161 w 12192001"/>
              <a:gd name="connsiteY29" fmla="*/ 1276236 h 2344739"/>
              <a:gd name="connsiteX30" fmla="*/ 11216939 w 12192001"/>
              <a:gd name="connsiteY30" fmla="*/ 1275961 h 2344739"/>
              <a:gd name="connsiteX31" fmla="*/ 11216036 w 12192001"/>
              <a:gd name="connsiteY31" fmla="*/ 1275018 h 2344739"/>
              <a:gd name="connsiteX32" fmla="*/ 11187737 w 12192001"/>
              <a:gd name="connsiteY32" fmla="*/ 1292383 h 2344739"/>
              <a:gd name="connsiteX33" fmla="*/ 11183353 w 12192001"/>
              <a:gd name="connsiteY33" fmla="*/ 1292525 h 2344739"/>
              <a:gd name="connsiteX34" fmla="*/ 11165706 w 12192001"/>
              <a:gd name="connsiteY34" fmla="*/ 1306612 h 2344739"/>
              <a:gd name="connsiteX35" fmla="*/ 11156163 w 12192001"/>
              <a:gd name="connsiteY35" fmla="*/ 1312414 h 2344739"/>
              <a:gd name="connsiteX36" fmla="*/ 11154348 w 12192001"/>
              <a:gd name="connsiteY36" fmla="*/ 1317097 h 2344739"/>
              <a:gd name="connsiteX37" fmla="*/ 11139813 w 12192001"/>
              <a:gd name="connsiteY37" fmla="*/ 1324115 h 2344739"/>
              <a:gd name="connsiteX38" fmla="*/ 11137813 w 12192001"/>
              <a:gd name="connsiteY38" fmla="*/ 1323772 h 2344739"/>
              <a:gd name="connsiteX39" fmla="*/ 11127060 w 12192001"/>
              <a:gd name="connsiteY39" fmla="*/ 1333832 h 2344739"/>
              <a:gd name="connsiteX40" fmla="*/ 11119543 w 12192001"/>
              <a:gd name="connsiteY40" fmla="*/ 1347424 h 2344739"/>
              <a:gd name="connsiteX41" fmla="*/ 10893535 w 12192001"/>
              <a:gd name="connsiteY41" fmla="*/ 1473399 h 2344739"/>
              <a:gd name="connsiteX42" fmla="*/ 10772152 w 12192001"/>
              <a:gd name="connsiteY42" fmla="*/ 1523191 h 2344739"/>
              <a:gd name="connsiteX43" fmla="*/ 10626520 w 12192001"/>
              <a:gd name="connsiteY43" fmla="*/ 1559229 h 2344739"/>
              <a:gd name="connsiteX44" fmla="*/ 10580747 w 12192001"/>
              <a:gd name="connsiteY44" fmla="*/ 1568689 h 2344739"/>
              <a:gd name="connsiteX45" fmla="*/ 10546642 w 12192001"/>
              <a:gd name="connsiteY45" fmla="*/ 1598423 h 2344739"/>
              <a:gd name="connsiteX46" fmla="*/ 10528495 w 12192001"/>
              <a:gd name="connsiteY46" fmla="*/ 1596907 h 2344739"/>
              <a:gd name="connsiteX47" fmla="*/ 10525298 w 12192001"/>
              <a:gd name="connsiteY47" fmla="*/ 1596411 h 2344739"/>
              <a:gd name="connsiteX48" fmla="*/ 10513981 w 12192001"/>
              <a:gd name="connsiteY48" fmla="*/ 1599537 h 2344739"/>
              <a:gd name="connsiteX49" fmla="*/ 10490587 w 12192001"/>
              <a:gd name="connsiteY49" fmla="*/ 1594156 h 2344739"/>
              <a:gd name="connsiteX50" fmla="*/ 10470270 w 12192001"/>
              <a:gd name="connsiteY50" fmla="*/ 1601693 h 2344739"/>
              <a:gd name="connsiteX51" fmla="*/ 10375894 w 12192001"/>
              <a:gd name="connsiteY51" fmla="*/ 1644598 h 2344739"/>
              <a:gd name="connsiteX52" fmla="*/ 10318190 w 12192001"/>
              <a:gd name="connsiteY52" fmla="*/ 1666221 h 2344739"/>
              <a:gd name="connsiteX53" fmla="*/ 10294319 w 12192001"/>
              <a:gd name="connsiteY53" fmla="*/ 1668079 h 2344739"/>
              <a:gd name="connsiteX54" fmla="*/ 10262295 w 12192001"/>
              <a:gd name="connsiteY54" fmla="*/ 1674948 h 2344739"/>
              <a:gd name="connsiteX55" fmla="*/ 10204270 w 12192001"/>
              <a:gd name="connsiteY55" fmla="*/ 1682149 h 2344739"/>
              <a:gd name="connsiteX56" fmla="*/ 10176611 w 12192001"/>
              <a:gd name="connsiteY56" fmla="*/ 1692943 h 2344739"/>
              <a:gd name="connsiteX57" fmla="*/ 10163922 w 12192001"/>
              <a:gd name="connsiteY57" fmla="*/ 1693739 h 2344739"/>
              <a:gd name="connsiteX58" fmla="*/ 10155160 w 12192001"/>
              <a:gd name="connsiteY58" fmla="*/ 1707487 h 2344739"/>
              <a:gd name="connsiteX59" fmla="*/ 10117119 w 12192001"/>
              <a:gd name="connsiteY59" fmla="*/ 1731142 h 2344739"/>
              <a:gd name="connsiteX60" fmla="*/ 10100445 w 12192001"/>
              <a:gd name="connsiteY60" fmla="*/ 1742432 h 2344739"/>
              <a:gd name="connsiteX61" fmla="*/ 10082169 w 12192001"/>
              <a:gd name="connsiteY61" fmla="*/ 1743296 h 2344739"/>
              <a:gd name="connsiteX62" fmla="*/ 10039240 w 12192001"/>
              <a:gd name="connsiteY62" fmla="*/ 1741632 h 2344739"/>
              <a:gd name="connsiteX63" fmla="*/ 9960019 w 12192001"/>
              <a:gd name="connsiteY63" fmla="*/ 1757147 h 2344739"/>
              <a:gd name="connsiteX64" fmla="*/ 9847792 w 12192001"/>
              <a:gd name="connsiteY64" fmla="*/ 1763915 h 2344739"/>
              <a:gd name="connsiteX65" fmla="*/ 9728309 w 12192001"/>
              <a:gd name="connsiteY65" fmla="*/ 1784122 h 2344739"/>
              <a:gd name="connsiteX66" fmla="*/ 9584507 w 12192001"/>
              <a:gd name="connsiteY66" fmla="*/ 1795542 h 2344739"/>
              <a:gd name="connsiteX67" fmla="*/ 9343052 w 12192001"/>
              <a:gd name="connsiteY67" fmla="*/ 1841244 h 2344739"/>
              <a:gd name="connsiteX68" fmla="*/ 9231370 w 12192001"/>
              <a:gd name="connsiteY68" fmla="*/ 1893149 h 2344739"/>
              <a:gd name="connsiteX69" fmla="*/ 9194810 w 12192001"/>
              <a:gd name="connsiteY69" fmla="*/ 1903228 h 2344739"/>
              <a:gd name="connsiteX70" fmla="*/ 9189246 w 12192001"/>
              <a:gd name="connsiteY70" fmla="*/ 1912467 h 2344739"/>
              <a:gd name="connsiteX71" fmla="*/ 9151232 w 12192001"/>
              <a:gd name="connsiteY71" fmla="*/ 1923669 h 2344739"/>
              <a:gd name="connsiteX72" fmla="*/ 9150210 w 12192001"/>
              <a:gd name="connsiteY72" fmla="*/ 1922604 h 2344739"/>
              <a:gd name="connsiteX73" fmla="*/ 9137318 w 12192001"/>
              <a:gd name="connsiteY73" fmla="*/ 1920435 h 2344739"/>
              <a:gd name="connsiteX74" fmla="*/ 9113812 w 12192001"/>
              <a:gd name="connsiteY74" fmla="*/ 1919069 h 2344739"/>
              <a:gd name="connsiteX75" fmla="*/ 9053453 w 12192001"/>
              <a:gd name="connsiteY75" fmla="*/ 1910755 h 2344739"/>
              <a:gd name="connsiteX76" fmla="*/ 9005486 w 12192001"/>
              <a:gd name="connsiteY76" fmla="*/ 1914040 h 2344739"/>
              <a:gd name="connsiteX77" fmla="*/ 9005201 w 12192001"/>
              <a:gd name="connsiteY77" fmla="*/ 1913800 h 2344739"/>
              <a:gd name="connsiteX78" fmla="*/ 8996232 w 12192001"/>
              <a:gd name="connsiteY78" fmla="*/ 1915011 h 2344739"/>
              <a:gd name="connsiteX79" fmla="*/ 8990394 w 12192001"/>
              <a:gd name="connsiteY79" fmla="*/ 1917072 h 2344739"/>
              <a:gd name="connsiteX80" fmla="*/ 8974337 w 12192001"/>
              <a:gd name="connsiteY80" fmla="*/ 1920298 h 2344739"/>
              <a:gd name="connsiteX81" fmla="*/ 8968011 w 12192001"/>
              <a:gd name="connsiteY81" fmla="*/ 1919598 h 2344739"/>
              <a:gd name="connsiteX82" fmla="*/ 8963048 w 12192001"/>
              <a:gd name="connsiteY82" fmla="*/ 1917373 h 2344739"/>
              <a:gd name="connsiteX83" fmla="*/ 8928988 w 12192001"/>
              <a:gd name="connsiteY83" fmla="*/ 1914185 h 2344739"/>
              <a:gd name="connsiteX84" fmla="*/ 8752444 w 12192001"/>
              <a:gd name="connsiteY84" fmla="*/ 1933417 h 2344739"/>
              <a:gd name="connsiteX85" fmla="*/ 8707847 w 12192001"/>
              <a:gd name="connsiteY85" fmla="*/ 1935518 h 2344739"/>
              <a:gd name="connsiteX86" fmla="*/ 8596071 w 12192001"/>
              <a:gd name="connsiteY86" fmla="*/ 1944090 h 2344739"/>
              <a:gd name="connsiteX87" fmla="*/ 8525230 w 12192001"/>
              <a:gd name="connsiteY87" fmla="*/ 1929248 h 2344739"/>
              <a:gd name="connsiteX88" fmla="*/ 8510983 w 12192001"/>
              <a:gd name="connsiteY88" fmla="*/ 1935163 h 2344739"/>
              <a:gd name="connsiteX89" fmla="*/ 8506167 w 12192001"/>
              <a:gd name="connsiteY89" fmla="*/ 1938164 h 2344739"/>
              <a:gd name="connsiteX90" fmla="*/ 8497968 w 12192001"/>
              <a:gd name="connsiteY90" fmla="*/ 1940902 h 2344739"/>
              <a:gd name="connsiteX91" fmla="*/ 8497594 w 12192001"/>
              <a:gd name="connsiteY91" fmla="*/ 1940723 h 2344739"/>
              <a:gd name="connsiteX92" fmla="*/ 8490249 w 12192001"/>
              <a:gd name="connsiteY92" fmla="*/ 1943773 h 2344739"/>
              <a:gd name="connsiteX93" fmla="*/ 8367182 w 12192001"/>
              <a:gd name="connsiteY93" fmla="*/ 1957815 h 2344739"/>
              <a:gd name="connsiteX94" fmla="*/ 8353799 w 12192001"/>
              <a:gd name="connsiteY94" fmla="*/ 1958009 h 2344739"/>
              <a:gd name="connsiteX95" fmla="*/ 8352373 w 12192001"/>
              <a:gd name="connsiteY95" fmla="*/ 1957169 h 2344739"/>
              <a:gd name="connsiteX96" fmla="*/ 8320104 w 12192001"/>
              <a:gd name="connsiteY96" fmla="*/ 1974587 h 2344739"/>
              <a:gd name="connsiteX97" fmla="*/ 8314433 w 12192001"/>
              <a:gd name="connsiteY97" fmla="*/ 1974913 h 2344739"/>
              <a:gd name="connsiteX98" fmla="*/ 8295174 w 12192001"/>
              <a:gd name="connsiteY98" fmla="*/ 1988808 h 2344739"/>
              <a:gd name="connsiteX99" fmla="*/ 8284276 w 12192001"/>
              <a:gd name="connsiteY99" fmla="*/ 1994631 h 2344739"/>
              <a:gd name="connsiteX100" fmla="*/ 8283150 w 12192001"/>
              <a:gd name="connsiteY100" fmla="*/ 1999074 h 2344739"/>
              <a:gd name="connsiteX101" fmla="*/ 8266076 w 12192001"/>
              <a:gd name="connsiteY101" fmla="*/ 2006249 h 2344739"/>
              <a:gd name="connsiteX102" fmla="*/ 8263377 w 12192001"/>
              <a:gd name="connsiteY102" fmla="*/ 2006019 h 2344739"/>
              <a:gd name="connsiteX103" fmla="*/ 8252033 w 12192001"/>
              <a:gd name="connsiteY103" fmla="*/ 2015862 h 2344739"/>
              <a:gd name="connsiteX104" fmla="*/ 8245834 w 12192001"/>
              <a:gd name="connsiteY104" fmla="*/ 2028854 h 2344739"/>
              <a:gd name="connsiteX105" fmla="*/ 8090272 w 12192001"/>
              <a:gd name="connsiteY105" fmla="*/ 2075015 h 2344739"/>
              <a:gd name="connsiteX106" fmla="*/ 7905407 w 12192001"/>
              <a:gd name="connsiteY106" fmla="*/ 2116988 h 2344739"/>
              <a:gd name="connsiteX107" fmla="*/ 7718745 w 12192001"/>
              <a:gd name="connsiteY107" fmla="*/ 2142703 h 2344739"/>
              <a:gd name="connsiteX108" fmla="*/ 7614347 w 12192001"/>
              <a:gd name="connsiteY108" fmla="*/ 2139232 h 2344739"/>
              <a:gd name="connsiteX109" fmla="*/ 7527543 w 12192001"/>
              <a:gd name="connsiteY109" fmla="*/ 2145060 h 2344739"/>
              <a:gd name="connsiteX110" fmla="*/ 7519571 w 12192001"/>
              <a:gd name="connsiteY110" fmla="*/ 2147613 h 2344739"/>
              <a:gd name="connsiteX111" fmla="*/ 7507411 w 12192001"/>
              <a:gd name="connsiteY111" fmla="*/ 2148948 h 2344739"/>
              <a:gd name="connsiteX112" fmla="*/ 7507040 w 12192001"/>
              <a:gd name="connsiteY112" fmla="*/ 2148621 h 2344739"/>
              <a:gd name="connsiteX113" fmla="*/ 7495795 w 12192001"/>
              <a:gd name="connsiteY113" fmla="*/ 2150573 h 2344739"/>
              <a:gd name="connsiteX114" fmla="*/ 7405391 w 12192001"/>
              <a:gd name="connsiteY114" fmla="*/ 2142468 h 2344739"/>
              <a:gd name="connsiteX115" fmla="*/ 7312180 w 12192001"/>
              <a:gd name="connsiteY115" fmla="*/ 2132873 h 2344739"/>
              <a:gd name="connsiteX116" fmla="*/ 7310853 w 12192001"/>
              <a:gd name="connsiteY116" fmla="*/ 2131431 h 2344739"/>
              <a:gd name="connsiteX117" fmla="*/ 7218559 w 12192001"/>
              <a:gd name="connsiteY117" fmla="*/ 2156680 h 2344739"/>
              <a:gd name="connsiteX118" fmla="*/ 7201101 w 12192001"/>
              <a:gd name="connsiteY118" fmla="*/ 2161230 h 2344739"/>
              <a:gd name="connsiteX119" fmla="*/ 7197004 w 12192001"/>
              <a:gd name="connsiteY119" fmla="*/ 2166588 h 2344739"/>
              <a:gd name="connsiteX120" fmla="*/ 7170808 w 12192001"/>
              <a:gd name="connsiteY120" fmla="*/ 2171236 h 2344739"/>
              <a:gd name="connsiteX121" fmla="*/ 7096988 w 12192001"/>
              <a:gd name="connsiteY121" fmla="*/ 2183464 h 2344739"/>
              <a:gd name="connsiteX122" fmla="*/ 7018496 w 12192001"/>
              <a:gd name="connsiteY122" fmla="*/ 2183090 h 2344739"/>
              <a:gd name="connsiteX123" fmla="*/ 6904146 w 12192001"/>
              <a:gd name="connsiteY123" fmla="*/ 2212596 h 2344739"/>
              <a:gd name="connsiteX124" fmla="*/ 6708222 w 12192001"/>
              <a:gd name="connsiteY124" fmla="*/ 2240551 h 2344739"/>
              <a:gd name="connsiteX125" fmla="*/ 6549454 w 12192001"/>
              <a:gd name="connsiteY125" fmla="*/ 2269327 h 2344739"/>
              <a:gd name="connsiteX126" fmla="*/ 6317560 w 12192001"/>
              <a:gd name="connsiteY126" fmla="*/ 2316127 h 2344739"/>
              <a:gd name="connsiteX127" fmla="*/ 6168674 w 12192001"/>
              <a:gd name="connsiteY127" fmla="*/ 2318214 h 2344739"/>
              <a:gd name="connsiteX128" fmla="*/ 6073848 w 12192001"/>
              <a:gd name="connsiteY128" fmla="*/ 2338676 h 2344739"/>
              <a:gd name="connsiteX129" fmla="*/ 6068529 w 12192001"/>
              <a:gd name="connsiteY129" fmla="*/ 2337139 h 2344739"/>
              <a:gd name="connsiteX130" fmla="*/ 6048638 w 12192001"/>
              <a:gd name="connsiteY130" fmla="*/ 2337822 h 2344739"/>
              <a:gd name="connsiteX131" fmla="*/ 6041285 w 12192001"/>
              <a:gd name="connsiteY131" fmla="*/ 2329473 h 2344739"/>
              <a:gd name="connsiteX132" fmla="*/ 6010090 w 12192001"/>
              <a:gd name="connsiteY132" fmla="*/ 2324380 h 2344739"/>
              <a:gd name="connsiteX133" fmla="*/ 5957375 w 12192001"/>
              <a:gd name="connsiteY133" fmla="*/ 2328024 h 2344739"/>
              <a:gd name="connsiteX134" fmla="*/ 5758919 w 12192001"/>
              <a:gd name="connsiteY134" fmla="*/ 2343716 h 2344739"/>
              <a:gd name="connsiteX135" fmla="*/ 5626960 w 12192001"/>
              <a:gd name="connsiteY135" fmla="*/ 2344739 h 2344739"/>
              <a:gd name="connsiteX136" fmla="*/ 5470906 w 12192001"/>
              <a:gd name="connsiteY136" fmla="*/ 2330719 h 2344739"/>
              <a:gd name="connsiteX137" fmla="*/ 5432761 w 12192001"/>
              <a:gd name="connsiteY137" fmla="*/ 2319466 h 2344739"/>
              <a:gd name="connsiteX138" fmla="*/ 5381669 w 12192001"/>
              <a:gd name="connsiteY138" fmla="*/ 2301764 h 2344739"/>
              <a:gd name="connsiteX139" fmla="*/ 5261764 w 12192001"/>
              <a:gd name="connsiteY139" fmla="*/ 2281347 h 2344739"/>
              <a:gd name="connsiteX140" fmla="*/ 5222961 w 12192001"/>
              <a:gd name="connsiteY140" fmla="*/ 2270223 h 2344739"/>
              <a:gd name="connsiteX141" fmla="*/ 5174660 w 12192001"/>
              <a:gd name="connsiteY141" fmla="*/ 2267233 h 2344739"/>
              <a:gd name="connsiteX142" fmla="*/ 5156554 w 12192001"/>
              <a:gd name="connsiteY142" fmla="*/ 2260010 h 2344739"/>
              <a:gd name="connsiteX143" fmla="*/ 5142599 w 12192001"/>
              <a:gd name="connsiteY143" fmla="*/ 2256610 h 2344739"/>
              <a:gd name="connsiteX144" fmla="*/ 5139596 w 12192001"/>
              <a:gd name="connsiteY144" fmla="*/ 2254509 h 2344739"/>
              <a:gd name="connsiteX145" fmla="*/ 5121659 w 12192001"/>
              <a:gd name="connsiteY145" fmla="*/ 2243656 h 2344739"/>
              <a:gd name="connsiteX146" fmla="*/ 5065790 w 12192001"/>
              <a:gd name="connsiteY146" fmla="*/ 2250227 h 2344739"/>
              <a:gd name="connsiteX147" fmla="*/ 5011514 w 12192001"/>
              <a:gd name="connsiteY147" fmla="*/ 2233846 h 2344739"/>
              <a:gd name="connsiteX148" fmla="*/ 4840441 w 12192001"/>
              <a:gd name="connsiteY148" fmla="*/ 2209829 h 2344739"/>
              <a:gd name="connsiteX149" fmla="*/ 4762447 w 12192001"/>
              <a:gd name="connsiteY149" fmla="*/ 2182061 h 2344739"/>
              <a:gd name="connsiteX150" fmla="*/ 4723186 w 12192001"/>
              <a:gd name="connsiteY150" fmla="*/ 2173047 h 2344739"/>
              <a:gd name="connsiteX151" fmla="*/ 4721176 w 12192001"/>
              <a:gd name="connsiteY151" fmla="*/ 2172298 h 2344739"/>
              <a:gd name="connsiteX152" fmla="*/ 4722111 w 12192001"/>
              <a:gd name="connsiteY152" fmla="*/ 2172087 h 2344739"/>
              <a:gd name="connsiteX153" fmla="*/ 4717202 w 12192001"/>
              <a:gd name="connsiteY153" fmla="*/ 2170817 h 2344739"/>
              <a:gd name="connsiteX154" fmla="*/ 4721176 w 12192001"/>
              <a:gd name="connsiteY154" fmla="*/ 2172298 h 2344739"/>
              <a:gd name="connsiteX155" fmla="*/ 4715526 w 12192001"/>
              <a:gd name="connsiteY155" fmla="*/ 2173573 h 2344739"/>
              <a:gd name="connsiteX156" fmla="*/ 4515814 w 12192001"/>
              <a:gd name="connsiteY156" fmla="*/ 2163671 h 2344739"/>
              <a:gd name="connsiteX157" fmla="*/ 4428543 w 12192001"/>
              <a:gd name="connsiteY157" fmla="*/ 2153020 h 2344739"/>
              <a:gd name="connsiteX158" fmla="*/ 4362875 w 12192001"/>
              <a:gd name="connsiteY158" fmla="*/ 2151674 h 2344739"/>
              <a:gd name="connsiteX159" fmla="*/ 4316966 w 12192001"/>
              <a:gd name="connsiteY159" fmla="*/ 2158289 h 2344739"/>
              <a:gd name="connsiteX160" fmla="*/ 4315110 w 12192001"/>
              <a:gd name="connsiteY160" fmla="*/ 2156948 h 2344739"/>
              <a:gd name="connsiteX161" fmla="*/ 4295144 w 12192001"/>
              <a:gd name="connsiteY161" fmla="*/ 2155069 h 2344739"/>
              <a:gd name="connsiteX162" fmla="*/ 4290064 w 12192001"/>
              <a:gd name="connsiteY162" fmla="*/ 2157986 h 2344739"/>
              <a:gd name="connsiteX163" fmla="*/ 4276142 w 12192001"/>
              <a:gd name="connsiteY163" fmla="*/ 2157740 h 2344739"/>
              <a:gd name="connsiteX164" fmla="*/ 4248117 w 12192001"/>
              <a:gd name="connsiteY164" fmla="*/ 2160064 h 2344739"/>
              <a:gd name="connsiteX165" fmla="*/ 4202051 w 12192001"/>
              <a:gd name="connsiteY165" fmla="*/ 2157269 h 2344739"/>
              <a:gd name="connsiteX166" fmla="*/ 4201745 w 12192001"/>
              <a:gd name="connsiteY166" fmla="*/ 2156010 h 2344739"/>
              <a:gd name="connsiteX167" fmla="*/ 4191248 w 12192001"/>
              <a:gd name="connsiteY167" fmla="*/ 2150376 h 2344739"/>
              <a:gd name="connsiteX168" fmla="*/ 4142745 w 12192001"/>
              <a:gd name="connsiteY168" fmla="*/ 2134511 h 2344739"/>
              <a:gd name="connsiteX169" fmla="*/ 4083097 w 12192001"/>
              <a:gd name="connsiteY169" fmla="*/ 2107978 h 2344739"/>
              <a:gd name="connsiteX170" fmla="*/ 4074546 w 12192001"/>
              <a:gd name="connsiteY170" fmla="*/ 2107143 h 2344739"/>
              <a:gd name="connsiteX171" fmla="*/ 4074427 w 12192001"/>
              <a:gd name="connsiteY171" fmla="*/ 2106844 h 2344739"/>
              <a:gd name="connsiteX172" fmla="*/ 4065510 w 12192001"/>
              <a:gd name="connsiteY172" fmla="*/ 2105400 h 2344739"/>
              <a:gd name="connsiteX173" fmla="*/ 4058954 w 12192001"/>
              <a:gd name="connsiteY173" fmla="*/ 2105618 h 2344739"/>
              <a:gd name="connsiteX174" fmla="*/ 4042364 w 12192001"/>
              <a:gd name="connsiteY174" fmla="*/ 2103997 h 2344739"/>
              <a:gd name="connsiteX175" fmla="*/ 4036997 w 12192001"/>
              <a:gd name="connsiteY175" fmla="*/ 2101563 h 2344739"/>
              <a:gd name="connsiteX176" fmla="*/ 4035363 w 12192001"/>
              <a:gd name="connsiteY176" fmla="*/ 2097896 h 2344739"/>
              <a:gd name="connsiteX177" fmla="*/ 4033778 w 12192001"/>
              <a:gd name="connsiteY177" fmla="*/ 2098131 h 2344739"/>
              <a:gd name="connsiteX178" fmla="*/ 4004538 w 12192001"/>
              <a:gd name="connsiteY178" fmla="*/ 2085563 h 2344739"/>
              <a:gd name="connsiteX179" fmla="*/ 3936846 w 12192001"/>
              <a:gd name="connsiteY179" fmla="*/ 2068106 h 2344739"/>
              <a:gd name="connsiteX180" fmla="*/ 3897275 w 12192001"/>
              <a:gd name="connsiteY180" fmla="*/ 2062451 h 2344739"/>
              <a:gd name="connsiteX181" fmla="*/ 3789760 w 12192001"/>
              <a:gd name="connsiteY181" fmla="*/ 2042213 h 2344739"/>
              <a:gd name="connsiteX182" fmla="*/ 3682513 w 12192001"/>
              <a:gd name="connsiteY182" fmla="*/ 2018290 h 2344739"/>
              <a:gd name="connsiteX183" fmla="*/ 3610035 w 12192001"/>
              <a:gd name="connsiteY183" fmla="*/ 1986019 h 2344739"/>
              <a:gd name="connsiteX184" fmla="*/ 3603855 w 12192001"/>
              <a:gd name="connsiteY184" fmla="*/ 1987381 h 2344739"/>
              <a:gd name="connsiteX185" fmla="*/ 3594736 w 12192001"/>
              <a:gd name="connsiteY185" fmla="*/ 1987545 h 2344739"/>
              <a:gd name="connsiteX186" fmla="*/ 3594501 w 12192001"/>
              <a:gd name="connsiteY186" fmla="*/ 1987276 h 2344739"/>
              <a:gd name="connsiteX187" fmla="*/ 3585978 w 12192001"/>
              <a:gd name="connsiteY187" fmla="*/ 1987966 h 2344739"/>
              <a:gd name="connsiteX188" fmla="*/ 3536135 w 12192001"/>
              <a:gd name="connsiteY188" fmla="*/ 1978267 h 2344739"/>
              <a:gd name="connsiteX189" fmla="*/ 3473223 w 12192001"/>
              <a:gd name="connsiteY189" fmla="*/ 1974606 h 2344739"/>
              <a:gd name="connsiteX190" fmla="*/ 3400728 w 12192001"/>
              <a:gd name="connsiteY190" fmla="*/ 1962558 h 2344739"/>
              <a:gd name="connsiteX191" fmla="*/ 3363888 w 12192001"/>
              <a:gd name="connsiteY191" fmla="*/ 1979510 h 2344739"/>
              <a:gd name="connsiteX192" fmla="*/ 3344026 w 12192001"/>
              <a:gd name="connsiteY192" fmla="*/ 1981192 h 2344739"/>
              <a:gd name="connsiteX193" fmla="*/ 3341698 w 12192001"/>
              <a:gd name="connsiteY193" fmla="*/ 1980217 h 2344739"/>
              <a:gd name="connsiteX194" fmla="*/ 3262356 w 12192001"/>
              <a:gd name="connsiteY194" fmla="*/ 1986094 h 2344739"/>
              <a:gd name="connsiteX195" fmla="*/ 3142556 w 12192001"/>
              <a:gd name="connsiteY195" fmla="*/ 1993869 h 2344739"/>
              <a:gd name="connsiteX196" fmla="*/ 3030291 w 12192001"/>
              <a:gd name="connsiteY196" fmla="*/ 1996512 h 2344739"/>
              <a:gd name="connsiteX197" fmla="*/ 2781569 w 12192001"/>
              <a:gd name="connsiteY197" fmla="*/ 2018333 h 2344739"/>
              <a:gd name="connsiteX198" fmla="*/ 2646527 w 12192001"/>
              <a:gd name="connsiteY198" fmla="*/ 2028869 h 2344739"/>
              <a:gd name="connsiteX199" fmla="*/ 2568028 w 12192001"/>
              <a:gd name="connsiteY199" fmla="*/ 2002628 h 2344739"/>
              <a:gd name="connsiteX200" fmla="*/ 2443255 w 12192001"/>
              <a:gd name="connsiteY200" fmla="*/ 2016529 h 2344739"/>
              <a:gd name="connsiteX201" fmla="*/ 2315112 w 12192001"/>
              <a:gd name="connsiteY201" fmla="*/ 2024996 h 2344739"/>
              <a:gd name="connsiteX202" fmla="*/ 2208578 w 12192001"/>
              <a:gd name="connsiteY202" fmla="*/ 2019763 h 2344739"/>
              <a:gd name="connsiteX203" fmla="*/ 2094665 w 12192001"/>
              <a:gd name="connsiteY203" fmla="*/ 2003052 h 2344739"/>
              <a:gd name="connsiteX204" fmla="*/ 1997356 w 12192001"/>
              <a:gd name="connsiteY204" fmla="*/ 1995032 h 2344739"/>
              <a:gd name="connsiteX205" fmla="*/ 1928172 w 12192001"/>
              <a:gd name="connsiteY205" fmla="*/ 2016977 h 2344739"/>
              <a:gd name="connsiteX206" fmla="*/ 1921650 w 12192001"/>
              <a:gd name="connsiteY206" fmla="*/ 2012146 h 2344739"/>
              <a:gd name="connsiteX207" fmla="*/ 1873080 w 12192001"/>
              <a:gd name="connsiteY207" fmla="*/ 2013741 h 2344739"/>
              <a:gd name="connsiteX208" fmla="*/ 1786655 w 12192001"/>
              <a:gd name="connsiteY208" fmla="*/ 2041363 h 2344739"/>
              <a:gd name="connsiteX209" fmla="*/ 1738204 w 12192001"/>
              <a:gd name="connsiteY209" fmla="*/ 2036312 h 2344739"/>
              <a:gd name="connsiteX210" fmla="*/ 1675071 w 12192001"/>
              <a:gd name="connsiteY210" fmla="*/ 2019963 h 2344739"/>
              <a:gd name="connsiteX211" fmla="*/ 1608669 w 12192001"/>
              <a:gd name="connsiteY211" fmla="*/ 2013066 h 2344739"/>
              <a:gd name="connsiteX212" fmla="*/ 1496110 w 12192001"/>
              <a:gd name="connsiteY212" fmla="*/ 1987476 h 2344739"/>
              <a:gd name="connsiteX213" fmla="*/ 1149979 w 12192001"/>
              <a:gd name="connsiteY213" fmla="*/ 1938041 h 2344739"/>
              <a:gd name="connsiteX214" fmla="*/ 858269 w 12192001"/>
              <a:gd name="connsiteY214" fmla="*/ 1928608 h 2344739"/>
              <a:gd name="connsiteX215" fmla="*/ 837540 w 12192001"/>
              <a:gd name="connsiteY215" fmla="*/ 1929821 h 2344739"/>
              <a:gd name="connsiteX216" fmla="*/ 816809 w 12192001"/>
              <a:gd name="connsiteY216" fmla="*/ 1927857 h 2344739"/>
              <a:gd name="connsiteX217" fmla="*/ 811506 w 12192001"/>
              <a:gd name="connsiteY217" fmla="*/ 1930751 h 2344739"/>
              <a:gd name="connsiteX218" fmla="*/ 797041 w 12192001"/>
              <a:gd name="connsiteY218" fmla="*/ 1930446 h 2344739"/>
              <a:gd name="connsiteX219" fmla="*/ 767901 w 12192001"/>
              <a:gd name="connsiteY219" fmla="*/ 1932653 h 2344739"/>
              <a:gd name="connsiteX220" fmla="*/ 763053 w 12192001"/>
              <a:gd name="connsiteY220" fmla="*/ 1930432 h 2344739"/>
              <a:gd name="connsiteX221" fmla="*/ 720047 w 12192001"/>
              <a:gd name="connsiteY221" fmla="*/ 1929661 h 2344739"/>
              <a:gd name="connsiteX222" fmla="*/ 719742 w 12192001"/>
              <a:gd name="connsiteY222" fmla="*/ 1928399 h 2344739"/>
              <a:gd name="connsiteX223" fmla="*/ 708875 w 12192001"/>
              <a:gd name="connsiteY223" fmla="*/ 1922722 h 2344739"/>
              <a:gd name="connsiteX224" fmla="*/ 596792 w 12192001"/>
              <a:gd name="connsiteY224" fmla="*/ 1879864 h 2344739"/>
              <a:gd name="connsiteX225" fmla="*/ 578535 w 12192001"/>
              <a:gd name="connsiteY225" fmla="*/ 1877212 h 2344739"/>
              <a:gd name="connsiteX226" fmla="*/ 571717 w 12192001"/>
              <a:gd name="connsiteY226" fmla="*/ 1877401 h 2344739"/>
              <a:gd name="connsiteX227" fmla="*/ 445099 w 12192001"/>
              <a:gd name="connsiteY227" fmla="*/ 1839371 h 2344739"/>
              <a:gd name="connsiteX228" fmla="*/ 404015 w 12192001"/>
              <a:gd name="connsiteY228" fmla="*/ 1833548 h 2344739"/>
              <a:gd name="connsiteX229" fmla="*/ 292435 w 12192001"/>
              <a:gd name="connsiteY229" fmla="*/ 1812852 h 2344739"/>
              <a:gd name="connsiteX230" fmla="*/ 118381 w 12192001"/>
              <a:gd name="connsiteY230" fmla="*/ 1761047 h 2344739"/>
              <a:gd name="connsiteX231" fmla="*/ 15526 w 12192001"/>
              <a:gd name="connsiteY231" fmla="*/ 1758191 h 2344739"/>
              <a:gd name="connsiteX232" fmla="*/ 2 w 12192001"/>
              <a:gd name="connsiteY232" fmla="*/ 1752722 h 2344739"/>
              <a:gd name="connsiteX233" fmla="*/ 1 w 12192001"/>
              <a:gd name="connsiteY233" fmla="*/ 762497 h 2344739"/>
              <a:gd name="connsiteX234" fmla="*/ 0 w 12192001"/>
              <a:gd name="connsiteY234" fmla="*/ 762497 h 2344739"/>
              <a:gd name="connsiteX235" fmla="*/ 0 w 12192001"/>
              <a:gd name="connsiteY235" fmla="*/ 222213 h 2344739"/>
              <a:gd name="connsiteX236" fmla="*/ 0 w 12192001"/>
              <a:gd name="connsiteY236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57107 w 12192001"/>
              <a:gd name="connsiteY22" fmla="*/ 792050 h 2344739"/>
              <a:gd name="connsiteX23" fmla="*/ 11748619 w 12192001"/>
              <a:gd name="connsiteY23" fmla="*/ 872002 h 2344739"/>
              <a:gd name="connsiteX24" fmla="*/ 11595155 w 12192001"/>
              <a:gd name="connsiteY24" fmla="*/ 918898 h 2344739"/>
              <a:gd name="connsiteX25" fmla="*/ 11306392 w 12192001"/>
              <a:gd name="connsiteY25" fmla="*/ 1272239 h 2344739"/>
              <a:gd name="connsiteX26" fmla="*/ 11309326 w 12192001"/>
              <a:gd name="connsiteY26" fmla="*/ 1274846 h 2344739"/>
              <a:gd name="connsiteX27" fmla="*/ 11294224 w 12192001"/>
              <a:gd name="connsiteY27" fmla="*/ 1283683 h 2344739"/>
              <a:gd name="connsiteX28" fmla="*/ 11245526 w 12192001"/>
              <a:gd name="connsiteY28" fmla="*/ 1274060 h 2344739"/>
              <a:gd name="connsiteX29" fmla="*/ 11227161 w 12192001"/>
              <a:gd name="connsiteY29" fmla="*/ 1276236 h 2344739"/>
              <a:gd name="connsiteX30" fmla="*/ 11216939 w 12192001"/>
              <a:gd name="connsiteY30" fmla="*/ 1275961 h 2344739"/>
              <a:gd name="connsiteX31" fmla="*/ 11216036 w 12192001"/>
              <a:gd name="connsiteY31" fmla="*/ 1275018 h 2344739"/>
              <a:gd name="connsiteX32" fmla="*/ 11187737 w 12192001"/>
              <a:gd name="connsiteY32" fmla="*/ 1292383 h 2344739"/>
              <a:gd name="connsiteX33" fmla="*/ 11183353 w 12192001"/>
              <a:gd name="connsiteY33" fmla="*/ 1292525 h 2344739"/>
              <a:gd name="connsiteX34" fmla="*/ 11165706 w 12192001"/>
              <a:gd name="connsiteY34" fmla="*/ 1306612 h 2344739"/>
              <a:gd name="connsiteX35" fmla="*/ 11156163 w 12192001"/>
              <a:gd name="connsiteY35" fmla="*/ 1312414 h 2344739"/>
              <a:gd name="connsiteX36" fmla="*/ 11154348 w 12192001"/>
              <a:gd name="connsiteY36" fmla="*/ 1317097 h 2344739"/>
              <a:gd name="connsiteX37" fmla="*/ 11139813 w 12192001"/>
              <a:gd name="connsiteY37" fmla="*/ 1324115 h 2344739"/>
              <a:gd name="connsiteX38" fmla="*/ 11137813 w 12192001"/>
              <a:gd name="connsiteY38" fmla="*/ 1323772 h 2344739"/>
              <a:gd name="connsiteX39" fmla="*/ 11127060 w 12192001"/>
              <a:gd name="connsiteY39" fmla="*/ 1333832 h 2344739"/>
              <a:gd name="connsiteX40" fmla="*/ 11119543 w 12192001"/>
              <a:gd name="connsiteY40" fmla="*/ 1347424 h 2344739"/>
              <a:gd name="connsiteX41" fmla="*/ 10893535 w 12192001"/>
              <a:gd name="connsiteY41" fmla="*/ 1473399 h 2344739"/>
              <a:gd name="connsiteX42" fmla="*/ 10772152 w 12192001"/>
              <a:gd name="connsiteY42" fmla="*/ 1523191 h 2344739"/>
              <a:gd name="connsiteX43" fmla="*/ 10626520 w 12192001"/>
              <a:gd name="connsiteY43" fmla="*/ 1559229 h 2344739"/>
              <a:gd name="connsiteX44" fmla="*/ 10580747 w 12192001"/>
              <a:gd name="connsiteY44" fmla="*/ 1568689 h 2344739"/>
              <a:gd name="connsiteX45" fmla="*/ 10546642 w 12192001"/>
              <a:gd name="connsiteY45" fmla="*/ 1598423 h 2344739"/>
              <a:gd name="connsiteX46" fmla="*/ 10528495 w 12192001"/>
              <a:gd name="connsiteY46" fmla="*/ 1596907 h 2344739"/>
              <a:gd name="connsiteX47" fmla="*/ 10525298 w 12192001"/>
              <a:gd name="connsiteY47" fmla="*/ 1596411 h 2344739"/>
              <a:gd name="connsiteX48" fmla="*/ 10513981 w 12192001"/>
              <a:gd name="connsiteY48" fmla="*/ 1599537 h 2344739"/>
              <a:gd name="connsiteX49" fmla="*/ 10490587 w 12192001"/>
              <a:gd name="connsiteY49" fmla="*/ 1594156 h 2344739"/>
              <a:gd name="connsiteX50" fmla="*/ 10470270 w 12192001"/>
              <a:gd name="connsiteY50" fmla="*/ 1601693 h 2344739"/>
              <a:gd name="connsiteX51" fmla="*/ 10375894 w 12192001"/>
              <a:gd name="connsiteY51" fmla="*/ 1644598 h 2344739"/>
              <a:gd name="connsiteX52" fmla="*/ 10318190 w 12192001"/>
              <a:gd name="connsiteY52" fmla="*/ 1666221 h 2344739"/>
              <a:gd name="connsiteX53" fmla="*/ 10294319 w 12192001"/>
              <a:gd name="connsiteY53" fmla="*/ 1668079 h 2344739"/>
              <a:gd name="connsiteX54" fmla="*/ 10262295 w 12192001"/>
              <a:gd name="connsiteY54" fmla="*/ 1674948 h 2344739"/>
              <a:gd name="connsiteX55" fmla="*/ 10204270 w 12192001"/>
              <a:gd name="connsiteY55" fmla="*/ 1682149 h 2344739"/>
              <a:gd name="connsiteX56" fmla="*/ 10176611 w 12192001"/>
              <a:gd name="connsiteY56" fmla="*/ 1692943 h 2344739"/>
              <a:gd name="connsiteX57" fmla="*/ 10163922 w 12192001"/>
              <a:gd name="connsiteY57" fmla="*/ 1693739 h 2344739"/>
              <a:gd name="connsiteX58" fmla="*/ 10155160 w 12192001"/>
              <a:gd name="connsiteY58" fmla="*/ 1707487 h 2344739"/>
              <a:gd name="connsiteX59" fmla="*/ 10117119 w 12192001"/>
              <a:gd name="connsiteY59" fmla="*/ 1731142 h 2344739"/>
              <a:gd name="connsiteX60" fmla="*/ 10100445 w 12192001"/>
              <a:gd name="connsiteY60" fmla="*/ 1742432 h 2344739"/>
              <a:gd name="connsiteX61" fmla="*/ 10082169 w 12192001"/>
              <a:gd name="connsiteY61" fmla="*/ 1743296 h 2344739"/>
              <a:gd name="connsiteX62" fmla="*/ 10039240 w 12192001"/>
              <a:gd name="connsiteY62" fmla="*/ 1741632 h 2344739"/>
              <a:gd name="connsiteX63" fmla="*/ 9960019 w 12192001"/>
              <a:gd name="connsiteY63" fmla="*/ 1757147 h 2344739"/>
              <a:gd name="connsiteX64" fmla="*/ 9847792 w 12192001"/>
              <a:gd name="connsiteY64" fmla="*/ 1763915 h 2344739"/>
              <a:gd name="connsiteX65" fmla="*/ 9728309 w 12192001"/>
              <a:gd name="connsiteY65" fmla="*/ 1784122 h 2344739"/>
              <a:gd name="connsiteX66" fmla="*/ 9584507 w 12192001"/>
              <a:gd name="connsiteY66" fmla="*/ 1795542 h 2344739"/>
              <a:gd name="connsiteX67" fmla="*/ 9343052 w 12192001"/>
              <a:gd name="connsiteY67" fmla="*/ 1841244 h 2344739"/>
              <a:gd name="connsiteX68" fmla="*/ 9231370 w 12192001"/>
              <a:gd name="connsiteY68" fmla="*/ 1893149 h 2344739"/>
              <a:gd name="connsiteX69" fmla="*/ 9194810 w 12192001"/>
              <a:gd name="connsiteY69" fmla="*/ 1903228 h 2344739"/>
              <a:gd name="connsiteX70" fmla="*/ 9189246 w 12192001"/>
              <a:gd name="connsiteY70" fmla="*/ 1912467 h 2344739"/>
              <a:gd name="connsiteX71" fmla="*/ 9151232 w 12192001"/>
              <a:gd name="connsiteY71" fmla="*/ 1923669 h 2344739"/>
              <a:gd name="connsiteX72" fmla="*/ 9150210 w 12192001"/>
              <a:gd name="connsiteY72" fmla="*/ 1922604 h 2344739"/>
              <a:gd name="connsiteX73" fmla="*/ 9137318 w 12192001"/>
              <a:gd name="connsiteY73" fmla="*/ 1920435 h 2344739"/>
              <a:gd name="connsiteX74" fmla="*/ 9113812 w 12192001"/>
              <a:gd name="connsiteY74" fmla="*/ 1919069 h 2344739"/>
              <a:gd name="connsiteX75" fmla="*/ 9053453 w 12192001"/>
              <a:gd name="connsiteY75" fmla="*/ 1910755 h 2344739"/>
              <a:gd name="connsiteX76" fmla="*/ 9005486 w 12192001"/>
              <a:gd name="connsiteY76" fmla="*/ 1914040 h 2344739"/>
              <a:gd name="connsiteX77" fmla="*/ 9005201 w 12192001"/>
              <a:gd name="connsiteY77" fmla="*/ 1913800 h 2344739"/>
              <a:gd name="connsiteX78" fmla="*/ 8996232 w 12192001"/>
              <a:gd name="connsiteY78" fmla="*/ 1915011 h 2344739"/>
              <a:gd name="connsiteX79" fmla="*/ 8990394 w 12192001"/>
              <a:gd name="connsiteY79" fmla="*/ 1917072 h 2344739"/>
              <a:gd name="connsiteX80" fmla="*/ 8974337 w 12192001"/>
              <a:gd name="connsiteY80" fmla="*/ 1920298 h 2344739"/>
              <a:gd name="connsiteX81" fmla="*/ 8968011 w 12192001"/>
              <a:gd name="connsiteY81" fmla="*/ 1919598 h 2344739"/>
              <a:gd name="connsiteX82" fmla="*/ 8963048 w 12192001"/>
              <a:gd name="connsiteY82" fmla="*/ 1917373 h 2344739"/>
              <a:gd name="connsiteX83" fmla="*/ 8928988 w 12192001"/>
              <a:gd name="connsiteY83" fmla="*/ 1914185 h 2344739"/>
              <a:gd name="connsiteX84" fmla="*/ 8752444 w 12192001"/>
              <a:gd name="connsiteY84" fmla="*/ 1933417 h 2344739"/>
              <a:gd name="connsiteX85" fmla="*/ 8707847 w 12192001"/>
              <a:gd name="connsiteY85" fmla="*/ 1935518 h 2344739"/>
              <a:gd name="connsiteX86" fmla="*/ 8596071 w 12192001"/>
              <a:gd name="connsiteY86" fmla="*/ 1944090 h 2344739"/>
              <a:gd name="connsiteX87" fmla="*/ 8525230 w 12192001"/>
              <a:gd name="connsiteY87" fmla="*/ 1929248 h 2344739"/>
              <a:gd name="connsiteX88" fmla="*/ 8510983 w 12192001"/>
              <a:gd name="connsiteY88" fmla="*/ 1935163 h 2344739"/>
              <a:gd name="connsiteX89" fmla="*/ 8506167 w 12192001"/>
              <a:gd name="connsiteY89" fmla="*/ 1938164 h 2344739"/>
              <a:gd name="connsiteX90" fmla="*/ 8497968 w 12192001"/>
              <a:gd name="connsiteY90" fmla="*/ 1940902 h 2344739"/>
              <a:gd name="connsiteX91" fmla="*/ 8497594 w 12192001"/>
              <a:gd name="connsiteY91" fmla="*/ 1940723 h 2344739"/>
              <a:gd name="connsiteX92" fmla="*/ 8490249 w 12192001"/>
              <a:gd name="connsiteY92" fmla="*/ 1943773 h 2344739"/>
              <a:gd name="connsiteX93" fmla="*/ 8367182 w 12192001"/>
              <a:gd name="connsiteY93" fmla="*/ 1957815 h 2344739"/>
              <a:gd name="connsiteX94" fmla="*/ 8353799 w 12192001"/>
              <a:gd name="connsiteY94" fmla="*/ 1958009 h 2344739"/>
              <a:gd name="connsiteX95" fmla="*/ 8352373 w 12192001"/>
              <a:gd name="connsiteY95" fmla="*/ 1957169 h 2344739"/>
              <a:gd name="connsiteX96" fmla="*/ 8320104 w 12192001"/>
              <a:gd name="connsiteY96" fmla="*/ 1974587 h 2344739"/>
              <a:gd name="connsiteX97" fmla="*/ 8314433 w 12192001"/>
              <a:gd name="connsiteY97" fmla="*/ 1974913 h 2344739"/>
              <a:gd name="connsiteX98" fmla="*/ 8295174 w 12192001"/>
              <a:gd name="connsiteY98" fmla="*/ 1988808 h 2344739"/>
              <a:gd name="connsiteX99" fmla="*/ 8284276 w 12192001"/>
              <a:gd name="connsiteY99" fmla="*/ 1994631 h 2344739"/>
              <a:gd name="connsiteX100" fmla="*/ 8283150 w 12192001"/>
              <a:gd name="connsiteY100" fmla="*/ 1999074 h 2344739"/>
              <a:gd name="connsiteX101" fmla="*/ 8266076 w 12192001"/>
              <a:gd name="connsiteY101" fmla="*/ 2006249 h 2344739"/>
              <a:gd name="connsiteX102" fmla="*/ 8263377 w 12192001"/>
              <a:gd name="connsiteY102" fmla="*/ 2006019 h 2344739"/>
              <a:gd name="connsiteX103" fmla="*/ 8252033 w 12192001"/>
              <a:gd name="connsiteY103" fmla="*/ 2015862 h 2344739"/>
              <a:gd name="connsiteX104" fmla="*/ 8245834 w 12192001"/>
              <a:gd name="connsiteY104" fmla="*/ 2028854 h 2344739"/>
              <a:gd name="connsiteX105" fmla="*/ 8090272 w 12192001"/>
              <a:gd name="connsiteY105" fmla="*/ 2075015 h 2344739"/>
              <a:gd name="connsiteX106" fmla="*/ 7905407 w 12192001"/>
              <a:gd name="connsiteY106" fmla="*/ 2116988 h 2344739"/>
              <a:gd name="connsiteX107" fmla="*/ 7718745 w 12192001"/>
              <a:gd name="connsiteY107" fmla="*/ 2142703 h 2344739"/>
              <a:gd name="connsiteX108" fmla="*/ 7614347 w 12192001"/>
              <a:gd name="connsiteY108" fmla="*/ 2139232 h 2344739"/>
              <a:gd name="connsiteX109" fmla="*/ 7527543 w 12192001"/>
              <a:gd name="connsiteY109" fmla="*/ 2145060 h 2344739"/>
              <a:gd name="connsiteX110" fmla="*/ 7519571 w 12192001"/>
              <a:gd name="connsiteY110" fmla="*/ 2147613 h 2344739"/>
              <a:gd name="connsiteX111" fmla="*/ 7507411 w 12192001"/>
              <a:gd name="connsiteY111" fmla="*/ 2148948 h 2344739"/>
              <a:gd name="connsiteX112" fmla="*/ 7507040 w 12192001"/>
              <a:gd name="connsiteY112" fmla="*/ 2148621 h 2344739"/>
              <a:gd name="connsiteX113" fmla="*/ 7495795 w 12192001"/>
              <a:gd name="connsiteY113" fmla="*/ 2150573 h 2344739"/>
              <a:gd name="connsiteX114" fmla="*/ 7405391 w 12192001"/>
              <a:gd name="connsiteY114" fmla="*/ 2142468 h 2344739"/>
              <a:gd name="connsiteX115" fmla="*/ 7312180 w 12192001"/>
              <a:gd name="connsiteY115" fmla="*/ 2132873 h 2344739"/>
              <a:gd name="connsiteX116" fmla="*/ 7310853 w 12192001"/>
              <a:gd name="connsiteY116" fmla="*/ 2131431 h 2344739"/>
              <a:gd name="connsiteX117" fmla="*/ 7218559 w 12192001"/>
              <a:gd name="connsiteY117" fmla="*/ 2156680 h 2344739"/>
              <a:gd name="connsiteX118" fmla="*/ 7201101 w 12192001"/>
              <a:gd name="connsiteY118" fmla="*/ 2161230 h 2344739"/>
              <a:gd name="connsiteX119" fmla="*/ 7197004 w 12192001"/>
              <a:gd name="connsiteY119" fmla="*/ 2166588 h 2344739"/>
              <a:gd name="connsiteX120" fmla="*/ 7170808 w 12192001"/>
              <a:gd name="connsiteY120" fmla="*/ 2171236 h 2344739"/>
              <a:gd name="connsiteX121" fmla="*/ 7096988 w 12192001"/>
              <a:gd name="connsiteY121" fmla="*/ 2183464 h 2344739"/>
              <a:gd name="connsiteX122" fmla="*/ 7018496 w 12192001"/>
              <a:gd name="connsiteY122" fmla="*/ 2183090 h 2344739"/>
              <a:gd name="connsiteX123" fmla="*/ 6904146 w 12192001"/>
              <a:gd name="connsiteY123" fmla="*/ 2212596 h 2344739"/>
              <a:gd name="connsiteX124" fmla="*/ 6708222 w 12192001"/>
              <a:gd name="connsiteY124" fmla="*/ 2240551 h 2344739"/>
              <a:gd name="connsiteX125" fmla="*/ 6549454 w 12192001"/>
              <a:gd name="connsiteY125" fmla="*/ 2269327 h 2344739"/>
              <a:gd name="connsiteX126" fmla="*/ 6317560 w 12192001"/>
              <a:gd name="connsiteY126" fmla="*/ 2316127 h 2344739"/>
              <a:gd name="connsiteX127" fmla="*/ 6168674 w 12192001"/>
              <a:gd name="connsiteY127" fmla="*/ 2318214 h 2344739"/>
              <a:gd name="connsiteX128" fmla="*/ 6073848 w 12192001"/>
              <a:gd name="connsiteY128" fmla="*/ 2338676 h 2344739"/>
              <a:gd name="connsiteX129" fmla="*/ 6068529 w 12192001"/>
              <a:gd name="connsiteY129" fmla="*/ 2337139 h 2344739"/>
              <a:gd name="connsiteX130" fmla="*/ 6048638 w 12192001"/>
              <a:gd name="connsiteY130" fmla="*/ 2337822 h 2344739"/>
              <a:gd name="connsiteX131" fmla="*/ 6041285 w 12192001"/>
              <a:gd name="connsiteY131" fmla="*/ 2329473 h 2344739"/>
              <a:gd name="connsiteX132" fmla="*/ 6010090 w 12192001"/>
              <a:gd name="connsiteY132" fmla="*/ 2324380 h 2344739"/>
              <a:gd name="connsiteX133" fmla="*/ 5957375 w 12192001"/>
              <a:gd name="connsiteY133" fmla="*/ 2328024 h 2344739"/>
              <a:gd name="connsiteX134" fmla="*/ 5758919 w 12192001"/>
              <a:gd name="connsiteY134" fmla="*/ 2343716 h 2344739"/>
              <a:gd name="connsiteX135" fmla="*/ 5626960 w 12192001"/>
              <a:gd name="connsiteY135" fmla="*/ 2344739 h 2344739"/>
              <a:gd name="connsiteX136" fmla="*/ 5470906 w 12192001"/>
              <a:gd name="connsiteY136" fmla="*/ 2330719 h 2344739"/>
              <a:gd name="connsiteX137" fmla="*/ 5432761 w 12192001"/>
              <a:gd name="connsiteY137" fmla="*/ 2319466 h 2344739"/>
              <a:gd name="connsiteX138" fmla="*/ 5381669 w 12192001"/>
              <a:gd name="connsiteY138" fmla="*/ 2301764 h 2344739"/>
              <a:gd name="connsiteX139" fmla="*/ 5261764 w 12192001"/>
              <a:gd name="connsiteY139" fmla="*/ 2281347 h 2344739"/>
              <a:gd name="connsiteX140" fmla="*/ 5222961 w 12192001"/>
              <a:gd name="connsiteY140" fmla="*/ 2270223 h 2344739"/>
              <a:gd name="connsiteX141" fmla="*/ 5174660 w 12192001"/>
              <a:gd name="connsiteY141" fmla="*/ 2267233 h 2344739"/>
              <a:gd name="connsiteX142" fmla="*/ 5156554 w 12192001"/>
              <a:gd name="connsiteY142" fmla="*/ 2260010 h 2344739"/>
              <a:gd name="connsiteX143" fmla="*/ 5142599 w 12192001"/>
              <a:gd name="connsiteY143" fmla="*/ 2256610 h 2344739"/>
              <a:gd name="connsiteX144" fmla="*/ 5139596 w 12192001"/>
              <a:gd name="connsiteY144" fmla="*/ 2254509 h 2344739"/>
              <a:gd name="connsiteX145" fmla="*/ 5121659 w 12192001"/>
              <a:gd name="connsiteY145" fmla="*/ 2243656 h 2344739"/>
              <a:gd name="connsiteX146" fmla="*/ 5065790 w 12192001"/>
              <a:gd name="connsiteY146" fmla="*/ 2250227 h 2344739"/>
              <a:gd name="connsiteX147" fmla="*/ 5011514 w 12192001"/>
              <a:gd name="connsiteY147" fmla="*/ 2233846 h 2344739"/>
              <a:gd name="connsiteX148" fmla="*/ 4840441 w 12192001"/>
              <a:gd name="connsiteY148" fmla="*/ 2209829 h 2344739"/>
              <a:gd name="connsiteX149" fmla="*/ 4762447 w 12192001"/>
              <a:gd name="connsiteY149" fmla="*/ 2182061 h 2344739"/>
              <a:gd name="connsiteX150" fmla="*/ 4723186 w 12192001"/>
              <a:gd name="connsiteY150" fmla="*/ 2173047 h 2344739"/>
              <a:gd name="connsiteX151" fmla="*/ 4721176 w 12192001"/>
              <a:gd name="connsiteY151" fmla="*/ 2172298 h 2344739"/>
              <a:gd name="connsiteX152" fmla="*/ 4722111 w 12192001"/>
              <a:gd name="connsiteY152" fmla="*/ 2172087 h 2344739"/>
              <a:gd name="connsiteX153" fmla="*/ 4717202 w 12192001"/>
              <a:gd name="connsiteY153" fmla="*/ 2170817 h 2344739"/>
              <a:gd name="connsiteX154" fmla="*/ 4721176 w 12192001"/>
              <a:gd name="connsiteY154" fmla="*/ 2172298 h 2344739"/>
              <a:gd name="connsiteX155" fmla="*/ 4715526 w 12192001"/>
              <a:gd name="connsiteY155" fmla="*/ 2173573 h 2344739"/>
              <a:gd name="connsiteX156" fmla="*/ 4515814 w 12192001"/>
              <a:gd name="connsiteY156" fmla="*/ 2163671 h 2344739"/>
              <a:gd name="connsiteX157" fmla="*/ 4428543 w 12192001"/>
              <a:gd name="connsiteY157" fmla="*/ 2153020 h 2344739"/>
              <a:gd name="connsiteX158" fmla="*/ 4362875 w 12192001"/>
              <a:gd name="connsiteY158" fmla="*/ 2151674 h 2344739"/>
              <a:gd name="connsiteX159" fmla="*/ 4316966 w 12192001"/>
              <a:gd name="connsiteY159" fmla="*/ 2158289 h 2344739"/>
              <a:gd name="connsiteX160" fmla="*/ 4315110 w 12192001"/>
              <a:gd name="connsiteY160" fmla="*/ 2156948 h 2344739"/>
              <a:gd name="connsiteX161" fmla="*/ 4295144 w 12192001"/>
              <a:gd name="connsiteY161" fmla="*/ 2155069 h 2344739"/>
              <a:gd name="connsiteX162" fmla="*/ 4290064 w 12192001"/>
              <a:gd name="connsiteY162" fmla="*/ 2157986 h 2344739"/>
              <a:gd name="connsiteX163" fmla="*/ 4276142 w 12192001"/>
              <a:gd name="connsiteY163" fmla="*/ 2157740 h 2344739"/>
              <a:gd name="connsiteX164" fmla="*/ 4248117 w 12192001"/>
              <a:gd name="connsiteY164" fmla="*/ 2160064 h 2344739"/>
              <a:gd name="connsiteX165" fmla="*/ 4202051 w 12192001"/>
              <a:gd name="connsiteY165" fmla="*/ 2157269 h 2344739"/>
              <a:gd name="connsiteX166" fmla="*/ 4201745 w 12192001"/>
              <a:gd name="connsiteY166" fmla="*/ 2156010 h 2344739"/>
              <a:gd name="connsiteX167" fmla="*/ 4191248 w 12192001"/>
              <a:gd name="connsiteY167" fmla="*/ 2150376 h 2344739"/>
              <a:gd name="connsiteX168" fmla="*/ 4142745 w 12192001"/>
              <a:gd name="connsiteY168" fmla="*/ 2134511 h 2344739"/>
              <a:gd name="connsiteX169" fmla="*/ 4083097 w 12192001"/>
              <a:gd name="connsiteY169" fmla="*/ 2107978 h 2344739"/>
              <a:gd name="connsiteX170" fmla="*/ 4074546 w 12192001"/>
              <a:gd name="connsiteY170" fmla="*/ 2107143 h 2344739"/>
              <a:gd name="connsiteX171" fmla="*/ 4074427 w 12192001"/>
              <a:gd name="connsiteY171" fmla="*/ 2106844 h 2344739"/>
              <a:gd name="connsiteX172" fmla="*/ 4065510 w 12192001"/>
              <a:gd name="connsiteY172" fmla="*/ 2105400 h 2344739"/>
              <a:gd name="connsiteX173" fmla="*/ 4058954 w 12192001"/>
              <a:gd name="connsiteY173" fmla="*/ 2105618 h 2344739"/>
              <a:gd name="connsiteX174" fmla="*/ 4042364 w 12192001"/>
              <a:gd name="connsiteY174" fmla="*/ 2103997 h 2344739"/>
              <a:gd name="connsiteX175" fmla="*/ 4036997 w 12192001"/>
              <a:gd name="connsiteY175" fmla="*/ 2101563 h 2344739"/>
              <a:gd name="connsiteX176" fmla="*/ 4035363 w 12192001"/>
              <a:gd name="connsiteY176" fmla="*/ 2097896 h 2344739"/>
              <a:gd name="connsiteX177" fmla="*/ 4033778 w 12192001"/>
              <a:gd name="connsiteY177" fmla="*/ 2098131 h 2344739"/>
              <a:gd name="connsiteX178" fmla="*/ 4004538 w 12192001"/>
              <a:gd name="connsiteY178" fmla="*/ 2085563 h 2344739"/>
              <a:gd name="connsiteX179" fmla="*/ 3936846 w 12192001"/>
              <a:gd name="connsiteY179" fmla="*/ 2068106 h 2344739"/>
              <a:gd name="connsiteX180" fmla="*/ 3897275 w 12192001"/>
              <a:gd name="connsiteY180" fmla="*/ 2062451 h 2344739"/>
              <a:gd name="connsiteX181" fmla="*/ 3789760 w 12192001"/>
              <a:gd name="connsiteY181" fmla="*/ 2042213 h 2344739"/>
              <a:gd name="connsiteX182" fmla="*/ 3682513 w 12192001"/>
              <a:gd name="connsiteY182" fmla="*/ 2018290 h 2344739"/>
              <a:gd name="connsiteX183" fmla="*/ 3610035 w 12192001"/>
              <a:gd name="connsiteY183" fmla="*/ 1986019 h 2344739"/>
              <a:gd name="connsiteX184" fmla="*/ 3603855 w 12192001"/>
              <a:gd name="connsiteY184" fmla="*/ 1987381 h 2344739"/>
              <a:gd name="connsiteX185" fmla="*/ 3594736 w 12192001"/>
              <a:gd name="connsiteY185" fmla="*/ 1987545 h 2344739"/>
              <a:gd name="connsiteX186" fmla="*/ 3594501 w 12192001"/>
              <a:gd name="connsiteY186" fmla="*/ 1987276 h 2344739"/>
              <a:gd name="connsiteX187" fmla="*/ 3585978 w 12192001"/>
              <a:gd name="connsiteY187" fmla="*/ 1987966 h 2344739"/>
              <a:gd name="connsiteX188" fmla="*/ 3536135 w 12192001"/>
              <a:gd name="connsiteY188" fmla="*/ 1978267 h 2344739"/>
              <a:gd name="connsiteX189" fmla="*/ 3473223 w 12192001"/>
              <a:gd name="connsiteY189" fmla="*/ 1974606 h 2344739"/>
              <a:gd name="connsiteX190" fmla="*/ 3400728 w 12192001"/>
              <a:gd name="connsiteY190" fmla="*/ 1962558 h 2344739"/>
              <a:gd name="connsiteX191" fmla="*/ 3363888 w 12192001"/>
              <a:gd name="connsiteY191" fmla="*/ 1979510 h 2344739"/>
              <a:gd name="connsiteX192" fmla="*/ 3344026 w 12192001"/>
              <a:gd name="connsiteY192" fmla="*/ 1981192 h 2344739"/>
              <a:gd name="connsiteX193" fmla="*/ 3341698 w 12192001"/>
              <a:gd name="connsiteY193" fmla="*/ 1980217 h 2344739"/>
              <a:gd name="connsiteX194" fmla="*/ 3262356 w 12192001"/>
              <a:gd name="connsiteY194" fmla="*/ 1986094 h 2344739"/>
              <a:gd name="connsiteX195" fmla="*/ 3142556 w 12192001"/>
              <a:gd name="connsiteY195" fmla="*/ 1993869 h 2344739"/>
              <a:gd name="connsiteX196" fmla="*/ 3030291 w 12192001"/>
              <a:gd name="connsiteY196" fmla="*/ 1996512 h 2344739"/>
              <a:gd name="connsiteX197" fmla="*/ 2781569 w 12192001"/>
              <a:gd name="connsiteY197" fmla="*/ 2018333 h 2344739"/>
              <a:gd name="connsiteX198" fmla="*/ 2646527 w 12192001"/>
              <a:gd name="connsiteY198" fmla="*/ 2028869 h 2344739"/>
              <a:gd name="connsiteX199" fmla="*/ 2568028 w 12192001"/>
              <a:gd name="connsiteY199" fmla="*/ 2002628 h 2344739"/>
              <a:gd name="connsiteX200" fmla="*/ 2443255 w 12192001"/>
              <a:gd name="connsiteY200" fmla="*/ 2016529 h 2344739"/>
              <a:gd name="connsiteX201" fmla="*/ 2315112 w 12192001"/>
              <a:gd name="connsiteY201" fmla="*/ 2024996 h 2344739"/>
              <a:gd name="connsiteX202" fmla="*/ 2208578 w 12192001"/>
              <a:gd name="connsiteY202" fmla="*/ 2019763 h 2344739"/>
              <a:gd name="connsiteX203" fmla="*/ 2094665 w 12192001"/>
              <a:gd name="connsiteY203" fmla="*/ 2003052 h 2344739"/>
              <a:gd name="connsiteX204" fmla="*/ 1997356 w 12192001"/>
              <a:gd name="connsiteY204" fmla="*/ 1995032 h 2344739"/>
              <a:gd name="connsiteX205" fmla="*/ 1928172 w 12192001"/>
              <a:gd name="connsiteY205" fmla="*/ 2016977 h 2344739"/>
              <a:gd name="connsiteX206" fmla="*/ 1921650 w 12192001"/>
              <a:gd name="connsiteY206" fmla="*/ 2012146 h 2344739"/>
              <a:gd name="connsiteX207" fmla="*/ 1873080 w 12192001"/>
              <a:gd name="connsiteY207" fmla="*/ 2013741 h 2344739"/>
              <a:gd name="connsiteX208" fmla="*/ 1786655 w 12192001"/>
              <a:gd name="connsiteY208" fmla="*/ 2041363 h 2344739"/>
              <a:gd name="connsiteX209" fmla="*/ 1738204 w 12192001"/>
              <a:gd name="connsiteY209" fmla="*/ 2036312 h 2344739"/>
              <a:gd name="connsiteX210" fmla="*/ 1675071 w 12192001"/>
              <a:gd name="connsiteY210" fmla="*/ 2019963 h 2344739"/>
              <a:gd name="connsiteX211" fmla="*/ 1608669 w 12192001"/>
              <a:gd name="connsiteY211" fmla="*/ 2013066 h 2344739"/>
              <a:gd name="connsiteX212" fmla="*/ 1496110 w 12192001"/>
              <a:gd name="connsiteY212" fmla="*/ 1987476 h 2344739"/>
              <a:gd name="connsiteX213" fmla="*/ 1149979 w 12192001"/>
              <a:gd name="connsiteY213" fmla="*/ 1938041 h 2344739"/>
              <a:gd name="connsiteX214" fmla="*/ 858269 w 12192001"/>
              <a:gd name="connsiteY214" fmla="*/ 1928608 h 2344739"/>
              <a:gd name="connsiteX215" fmla="*/ 837540 w 12192001"/>
              <a:gd name="connsiteY215" fmla="*/ 1929821 h 2344739"/>
              <a:gd name="connsiteX216" fmla="*/ 816809 w 12192001"/>
              <a:gd name="connsiteY216" fmla="*/ 1927857 h 2344739"/>
              <a:gd name="connsiteX217" fmla="*/ 811506 w 12192001"/>
              <a:gd name="connsiteY217" fmla="*/ 1930751 h 2344739"/>
              <a:gd name="connsiteX218" fmla="*/ 797041 w 12192001"/>
              <a:gd name="connsiteY218" fmla="*/ 1930446 h 2344739"/>
              <a:gd name="connsiteX219" fmla="*/ 767901 w 12192001"/>
              <a:gd name="connsiteY219" fmla="*/ 1932653 h 2344739"/>
              <a:gd name="connsiteX220" fmla="*/ 763053 w 12192001"/>
              <a:gd name="connsiteY220" fmla="*/ 1930432 h 2344739"/>
              <a:gd name="connsiteX221" fmla="*/ 720047 w 12192001"/>
              <a:gd name="connsiteY221" fmla="*/ 1929661 h 2344739"/>
              <a:gd name="connsiteX222" fmla="*/ 719742 w 12192001"/>
              <a:gd name="connsiteY222" fmla="*/ 1928399 h 2344739"/>
              <a:gd name="connsiteX223" fmla="*/ 708875 w 12192001"/>
              <a:gd name="connsiteY223" fmla="*/ 1922722 h 2344739"/>
              <a:gd name="connsiteX224" fmla="*/ 596792 w 12192001"/>
              <a:gd name="connsiteY224" fmla="*/ 1879864 h 2344739"/>
              <a:gd name="connsiteX225" fmla="*/ 578535 w 12192001"/>
              <a:gd name="connsiteY225" fmla="*/ 1877212 h 2344739"/>
              <a:gd name="connsiteX226" fmla="*/ 571717 w 12192001"/>
              <a:gd name="connsiteY226" fmla="*/ 1877401 h 2344739"/>
              <a:gd name="connsiteX227" fmla="*/ 445099 w 12192001"/>
              <a:gd name="connsiteY227" fmla="*/ 1839371 h 2344739"/>
              <a:gd name="connsiteX228" fmla="*/ 404015 w 12192001"/>
              <a:gd name="connsiteY228" fmla="*/ 1833548 h 2344739"/>
              <a:gd name="connsiteX229" fmla="*/ 292435 w 12192001"/>
              <a:gd name="connsiteY229" fmla="*/ 1812852 h 2344739"/>
              <a:gd name="connsiteX230" fmla="*/ 118381 w 12192001"/>
              <a:gd name="connsiteY230" fmla="*/ 1761047 h 2344739"/>
              <a:gd name="connsiteX231" fmla="*/ 15526 w 12192001"/>
              <a:gd name="connsiteY231" fmla="*/ 1758191 h 2344739"/>
              <a:gd name="connsiteX232" fmla="*/ 2 w 12192001"/>
              <a:gd name="connsiteY232" fmla="*/ 1752722 h 2344739"/>
              <a:gd name="connsiteX233" fmla="*/ 1 w 12192001"/>
              <a:gd name="connsiteY233" fmla="*/ 762497 h 2344739"/>
              <a:gd name="connsiteX234" fmla="*/ 0 w 12192001"/>
              <a:gd name="connsiteY234" fmla="*/ 762497 h 2344739"/>
              <a:gd name="connsiteX235" fmla="*/ 0 w 12192001"/>
              <a:gd name="connsiteY235" fmla="*/ 222213 h 2344739"/>
              <a:gd name="connsiteX236" fmla="*/ 0 w 12192001"/>
              <a:gd name="connsiteY236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95155 w 12192001"/>
              <a:gd name="connsiteY24" fmla="*/ 918898 h 2344739"/>
              <a:gd name="connsiteX25" fmla="*/ 11306392 w 12192001"/>
              <a:gd name="connsiteY25" fmla="*/ 1272239 h 2344739"/>
              <a:gd name="connsiteX26" fmla="*/ 11309326 w 12192001"/>
              <a:gd name="connsiteY26" fmla="*/ 1274846 h 2344739"/>
              <a:gd name="connsiteX27" fmla="*/ 11294224 w 12192001"/>
              <a:gd name="connsiteY27" fmla="*/ 1283683 h 2344739"/>
              <a:gd name="connsiteX28" fmla="*/ 11245526 w 12192001"/>
              <a:gd name="connsiteY28" fmla="*/ 1274060 h 2344739"/>
              <a:gd name="connsiteX29" fmla="*/ 11227161 w 12192001"/>
              <a:gd name="connsiteY29" fmla="*/ 1276236 h 2344739"/>
              <a:gd name="connsiteX30" fmla="*/ 11216939 w 12192001"/>
              <a:gd name="connsiteY30" fmla="*/ 1275961 h 2344739"/>
              <a:gd name="connsiteX31" fmla="*/ 11216036 w 12192001"/>
              <a:gd name="connsiteY31" fmla="*/ 1275018 h 2344739"/>
              <a:gd name="connsiteX32" fmla="*/ 11187737 w 12192001"/>
              <a:gd name="connsiteY32" fmla="*/ 1292383 h 2344739"/>
              <a:gd name="connsiteX33" fmla="*/ 11183353 w 12192001"/>
              <a:gd name="connsiteY33" fmla="*/ 1292525 h 2344739"/>
              <a:gd name="connsiteX34" fmla="*/ 11165706 w 12192001"/>
              <a:gd name="connsiteY34" fmla="*/ 1306612 h 2344739"/>
              <a:gd name="connsiteX35" fmla="*/ 11156163 w 12192001"/>
              <a:gd name="connsiteY35" fmla="*/ 1312414 h 2344739"/>
              <a:gd name="connsiteX36" fmla="*/ 11154348 w 12192001"/>
              <a:gd name="connsiteY36" fmla="*/ 1317097 h 2344739"/>
              <a:gd name="connsiteX37" fmla="*/ 11139813 w 12192001"/>
              <a:gd name="connsiteY37" fmla="*/ 1324115 h 2344739"/>
              <a:gd name="connsiteX38" fmla="*/ 11137813 w 12192001"/>
              <a:gd name="connsiteY38" fmla="*/ 1323772 h 2344739"/>
              <a:gd name="connsiteX39" fmla="*/ 11127060 w 12192001"/>
              <a:gd name="connsiteY39" fmla="*/ 1333832 h 2344739"/>
              <a:gd name="connsiteX40" fmla="*/ 11119543 w 12192001"/>
              <a:gd name="connsiteY40" fmla="*/ 1347424 h 2344739"/>
              <a:gd name="connsiteX41" fmla="*/ 10893535 w 12192001"/>
              <a:gd name="connsiteY41" fmla="*/ 1473399 h 2344739"/>
              <a:gd name="connsiteX42" fmla="*/ 10772152 w 12192001"/>
              <a:gd name="connsiteY42" fmla="*/ 1523191 h 2344739"/>
              <a:gd name="connsiteX43" fmla="*/ 10626520 w 12192001"/>
              <a:gd name="connsiteY43" fmla="*/ 1559229 h 2344739"/>
              <a:gd name="connsiteX44" fmla="*/ 10580747 w 12192001"/>
              <a:gd name="connsiteY44" fmla="*/ 1568689 h 2344739"/>
              <a:gd name="connsiteX45" fmla="*/ 10546642 w 12192001"/>
              <a:gd name="connsiteY45" fmla="*/ 1598423 h 2344739"/>
              <a:gd name="connsiteX46" fmla="*/ 10528495 w 12192001"/>
              <a:gd name="connsiteY46" fmla="*/ 1596907 h 2344739"/>
              <a:gd name="connsiteX47" fmla="*/ 10525298 w 12192001"/>
              <a:gd name="connsiteY47" fmla="*/ 1596411 h 2344739"/>
              <a:gd name="connsiteX48" fmla="*/ 10513981 w 12192001"/>
              <a:gd name="connsiteY48" fmla="*/ 1599537 h 2344739"/>
              <a:gd name="connsiteX49" fmla="*/ 10490587 w 12192001"/>
              <a:gd name="connsiteY49" fmla="*/ 1594156 h 2344739"/>
              <a:gd name="connsiteX50" fmla="*/ 10470270 w 12192001"/>
              <a:gd name="connsiteY50" fmla="*/ 1601693 h 2344739"/>
              <a:gd name="connsiteX51" fmla="*/ 10375894 w 12192001"/>
              <a:gd name="connsiteY51" fmla="*/ 1644598 h 2344739"/>
              <a:gd name="connsiteX52" fmla="*/ 10318190 w 12192001"/>
              <a:gd name="connsiteY52" fmla="*/ 1666221 h 2344739"/>
              <a:gd name="connsiteX53" fmla="*/ 10294319 w 12192001"/>
              <a:gd name="connsiteY53" fmla="*/ 1668079 h 2344739"/>
              <a:gd name="connsiteX54" fmla="*/ 10262295 w 12192001"/>
              <a:gd name="connsiteY54" fmla="*/ 1674948 h 2344739"/>
              <a:gd name="connsiteX55" fmla="*/ 10204270 w 12192001"/>
              <a:gd name="connsiteY55" fmla="*/ 1682149 h 2344739"/>
              <a:gd name="connsiteX56" fmla="*/ 10176611 w 12192001"/>
              <a:gd name="connsiteY56" fmla="*/ 1692943 h 2344739"/>
              <a:gd name="connsiteX57" fmla="*/ 10163922 w 12192001"/>
              <a:gd name="connsiteY57" fmla="*/ 1693739 h 2344739"/>
              <a:gd name="connsiteX58" fmla="*/ 10155160 w 12192001"/>
              <a:gd name="connsiteY58" fmla="*/ 1707487 h 2344739"/>
              <a:gd name="connsiteX59" fmla="*/ 10117119 w 12192001"/>
              <a:gd name="connsiteY59" fmla="*/ 1731142 h 2344739"/>
              <a:gd name="connsiteX60" fmla="*/ 10100445 w 12192001"/>
              <a:gd name="connsiteY60" fmla="*/ 1742432 h 2344739"/>
              <a:gd name="connsiteX61" fmla="*/ 10082169 w 12192001"/>
              <a:gd name="connsiteY61" fmla="*/ 1743296 h 2344739"/>
              <a:gd name="connsiteX62" fmla="*/ 10039240 w 12192001"/>
              <a:gd name="connsiteY62" fmla="*/ 1741632 h 2344739"/>
              <a:gd name="connsiteX63" fmla="*/ 9960019 w 12192001"/>
              <a:gd name="connsiteY63" fmla="*/ 1757147 h 2344739"/>
              <a:gd name="connsiteX64" fmla="*/ 9847792 w 12192001"/>
              <a:gd name="connsiteY64" fmla="*/ 1763915 h 2344739"/>
              <a:gd name="connsiteX65" fmla="*/ 9728309 w 12192001"/>
              <a:gd name="connsiteY65" fmla="*/ 1784122 h 2344739"/>
              <a:gd name="connsiteX66" fmla="*/ 9584507 w 12192001"/>
              <a:gd name="connsiteY66" fmla="*/ 1795542 h 2344739"/>
              <a:gd name="connsiteX67" fmla="*/ 9343052 w 12192001"/>
              <a:gd name="connsiteY67" fmla="*/ 1841244 h 2344739"/>
              <a:gd name="connsiteX68" fmla="*/ 9231370 w 12192001"/>
              <a:gd name="connsiteY68" fmla="*/ 1893149 h 2344739"/>
              <a:gd name="connsiteX69" fmla="*/ 9194810 w 12192001"/>
              <a:gd name="connsiteY69" fmla="*/ 1903228 h 2344739"/>
              <a:gd name="connsiteX70" fmla="*/ 9189246 w 12192001"/>
              <a:gd name="connsiteY70" fmla="*/ 1912467 h 2344739"/>
              <a:gd name="connsiteX71" fmla="*/ 9151232 w 12192001"/>
              <a:gd name="connsiteY71" fmla="*/ 1923669 h 2344739"/>
              <a:gd name="connsiteX72" fmla="*/ 9150210 w 12192001"/>
              <a:gd name="connsiteY72" fmla="*/ 1922604 h 2344739"/>
              <a:gd name="connsiteX73" fmla="*/ 9137318 w 12192001"/>
              <a:gd name="connsiteY73" fmla="*/ 1920435 h 2344739"/>
              <a:gd name="connsiteX74" fmla="*/ 9113812 w 12192001"/>
              <a:gd name="connsiteY74" fmla="*/ 1919069 h 2344739"/>
              <a:gd name="connsiteX75" fmla="*/ 9053453 w 12192001"/>
              <a:gd name="connsiteY75" fmla="*/ 1910755 h 2344739"/>
              <a:gd name="connsiteX76" fmla="*/ 9005486 w 12192001"/>
              <a:gd name="connsiteY76" fmla="*/ 1914040 h 2344739"/>
              <a:gd name="connsiteX77" fmla="*/ 9005201 w 12192001"/>
              <a:gd name="connsiteY77" fmla="*/ 1913800 h 2344739"/>
              <a:gd name="connsiteX78" fmla="*/ 8996232 w 12192001"/>
              <a:gd name="connsiteY78" fmla="*/ 1915011 h 2344739"/>
              <a:gd name="connsiteX79" fmla="*/ 8990394 w 12192001"/>
              <a:gd name="connsiteY79" fmla="*/ 1917072 h 2344739"/>
              <a:gd name="connsiteX80" fmla="*/ 8974337 w 12192001"/>
              <a:gd name="connsiteY80" fmla="*/ 1920298 h 2344739"/>
              <a:gd name="connsiteX81" fmla="*/ 8968011 w 12192001"/>
              <a:gd name="connsiteY81" fmla="*/ 1919598 h 2344739"/>
              <a:gd name="connsiteX82" fmla="*/ 8963048 w 12192001"/>
              <a:gd name="connsiteY82" fmla="*/ 1917373 h 2344739"/>
              <a:gd name="connsiteX83" fmla="*/ 8928988 w 12192001"/>
              <a:gd name="connsiteY83" fmla="*/ 1914185 h 2344739"/>
              <a:gd name="connsiteX84" fmla="*/ 8752444 w 12192001"/>
              <a:gd name="connsiteY84" fmla="*/ 1933417 h 2344739"/>
              <a:gd name="connsiteX85" fmla="*/ 8707847 w 12192001"/>
              <a:gd name="connsiteY85" fmla="*/ 1935518 h 2344739"/>
              <a:gd name="connsiteX86" fmla="*/ 8596071 w 12192001"/>
              <a:gd name="connsiteY86" fmla="*/ 1944090 h 2344739"/>
              <a:gd name="connsiteX87" fmla="*/ 8525230 w 12192001"/>
              <a:gd name="connsiteY87" fmla="*/ 1929248 h 2344739"/>
              <a:gd name="connsiteX88" fmla="*/ 8510983 w 12192001"/>
              <a:gd name="connsiteY88" fmla="*/ 1935163 h 2344739"/>
              <a:gd name="connsiteX89" fmla="*/ 8506167 w 12192001"/>
              <a:gd name="connsiteY89" fmla="*/ 1938164 h 2344739"/>
              <a:gd name="connsiteX90" fmla="*/ 8497968 w 12192001"/>
              <a:gd name="connsiteY90" fmla="*/ 1940902 h 2344739"/>
              <a:gd name="connsiteX91" fmla="*/ 8497594 w 12192001"/>
              <a:gd name="connsiteY91" fmla="*/ 1940723 h 2344739"/>
              <a:gd name="connsiteX92" fmla="*/ 8490249 w 12192001"/>
              <a:gd name="connsiteY92" fmla="*/ 1943773 h 2344739"/>
              <a:gd name="connsiteX93" fmla="*/ 8367182 w 12192001"/>
              <a:gd name="connsiteY93" fmla="*/ 1957815 h 2344739"/>
              <a:gd name="connsiteX94" fmla="*/ 8353799 w 12192001"/>
              <a:gd name="connsiteY94" fmla="*/ 1958009 h 2344739"/>
              <a:gd name="connsiteX95" fmla="*/ 8352373 w 12192001"/>
              <a:gd name="connsiteY95" fmla="*/ 1957169 h 2344739"/>
              <a:gd name="connsiteX96" fmla="*/ 8320104 w 12192001"/>
              <a:gd name="connsiteY96" fmla="*/ 1974587 h 2344739"/>
              <a:gd name="connsiteX97" fmla="*/ 8314433 w 12192001"/>
              <a:gd name="connsiteY97" fmla="*/ 1974913 h 2344739"/>
              <a:gd name="connsiteX98" fmla="*/ 8295174 w 12192001"/>
              <a:gd name="connsiteY98" fmla="*/ 1988808 h 2344739"/>
              <a:gd name="connsiteX99" fmla="*/ 8284276 w 12192001"/>
              <a:gd name="connsiteY99" fmla="*/ 1994631 h 2344739"/>
              <a:gd name="connsiteX100" fmla="*/ 8283150 w 12192001"/>
              <a:gd name="connsiteY100" fmla="*/ 1999074 h 2344739"/>
              <a:gd name="connsiteX101" fmla="*/ 8266076 w 12192001"/>
              <a:gd name="connsiteY101" fmla="*/ 2006249 h 2344739"/>
              <a:gd name="connsiteX102" fmla="*/ 8263377 w 12192001"/>
              <a:gd name="connsiteY102" fmla="*/ 2006019 h 2344739"/>
              <a:gd name="connsiteX103" fmla="*/ 8252033 w 12192001"/>
              <a:gd name="connsiteY103" fmla="*/ 2015862 h 2344739"/>
              <a:gd name="connsiteX104" fmla="*/ 8245834 w 12192001"/>
              <a:gd name="connsiteY104" fmla="*/ 2028854 h 2344739"/>
              <a:gd name="connsiteX105" fmla="*/ 8090272 w 12192001"/>
              <a:gd name="connsiteY105" fmla="*/ 2075015 h 2344739"/>
              <a:gd name="connsiteX106" fmla="*/ 7905407 w 12192001"/>
              <a:gd name="connsiteY106" fmla="*/ 2116988 h 2344739"/>
              <a:gd name="connsiteX107" fmla="*/ 7718745 w 12192001"/>
              <a:gd name="connsiteY107" fmla="*/ 2142703 h 2344739"/>
              <a:gd name="connsiteX108" fmla="*/ 7614347 w 12192001"/>
              <a:gd name="connsiteY108" fmla="*/ 2139232 h 2344739"/>
              <a:gd name="connsiteX109" fmla="*/ 7527543 w 12192001"/>
              <a:gd name="connsiteY109" fmla="*/ 2145060 h 2344739"/>
              <a:gd name="connsiteX110" fmla="*/ 7519571 w 12192001"/>
              <a:gd name="connsiteY110" fmla="*/ 2147613 h 2344739"/>
              <a:gd name="connsiteX111" fmla="*/ 7507411 w 12192001"/>
              <a:gd name="connsiteY111" fmla="*/ 2148948 h 2344739"/>
              <a:gd name="connsiteX112" fmla="*/ 7507040 w 12192001"/>
              <a:gd name="connsiteY112" fmla="*/ 2148621 h 2344739"/>
              <a:gd name="connsiteX113" fmla="*/ 7495795 w 12192001"/>
              <a:gd name="connsiteY113" fmla="*/ 2150573 h 2344739"/>
              <a:gd name="connsiteX114" fmla="*/ 7405391 w 12192001"/>
              <a:gd name="connsiteY114" fmla="*/ 2142468 h 2344739"/>
              <a:gd name="connsiteX115" fmla="*/ 7312180 w 12192001"/>
              <a:gd name="connsiteY115" fmla="*/ 2132873 h 2344739"/>
              <a:gd name="connsiteX116" fmla="*/ 7310853 w 12192001"/>
              <a:gd name="connsiteY116" fmla="*/ 2131431 h 2344739"/>
              <a:gd name="connsiteX117" fmla="*/ 7218559 w 12192001"/>
              <a:gd name="connsiteY117" fmla="*/ 2156680 h 2344739"/>
              <a:gd name="connsiteX118" fmla="*/ 7201101 w 12192001"/>
              <a:gd name="connsiteY118" fmla="*/ 2161230 h 2344739"/>
              <a:gd name="connsiteX119" fmla="*/ 7197004 w 12192001"/>
              <a:gd name="connsiteY119" fmla="*/ 2166588 h 2344739"/>
              <a:gd name="connsiteX120" fmla="*/ 7170808 w 12192001"/>
              <a:gd name="connsiteY120" fmla="*/ 2171236 h 2344739"/>
              <a:gd name="connsiteX121" fmla="*/ 7096988 w 12192001"/>
              <a:gd name="connsiteY121" fmla="*/ 2183464 h 2344739"/>
              <a:gd name="connsiteX122" fmla="*/ 7018496 w 12192001"/>
              <a:gd name="connsiteY122" fmla="*/ 2183090 h 2344739"/>
              <a:gd name="connsiteX123" fmla="*/ 6904146 w 12192001"/>
              <a:gd name="connsiteY123" fmla="*/ 2212596 h 2344739"/>
              <a:gd name="connsiteX124" fmla="*/ 6708222 w 12192001"/>
              <a:gd name="connsiteY124" fmla="*/ 2240551 h 2344739"/>
              <a:gd name="connsiteX125" fmla="*/ 6549454 w 12192001"/>
              <a:gd name="connsiteY125" fmla="*/ 2269327 h 2344739"/>
              <a:gd name="connsiteX126" fmla="*/ 6317560 w 12192001"/>
              <a:gd name="connsiteY126" fmla="*/ 2316127 h 2344739"/>
              <a:gd name="connsiteX127" fmla="*/ 6168674 w 12192001"/>
              <a:gd name="connsiteY127" fmla="*/ 2318214 h 2344739"/>
              <a:gd name="connsiteX128" fmla="*/ 6073848 w 12192001"/>
              <a:gd name="connsiteY128" fmla="*/ 2338676 h 2344739"/>
              <a:gd name="connsiteX129" fmla="*/ 6068529 w 12192001"/>
              <a:gd name="connsiteY129" fmla="*/ 2337139 h 2344739"/>
              <a:gd name="connsiteX130" fmla="*/ 6048638 w 12192001"/>
              <a:gd name="connsiteY130" fmla="*/ 2337822 h 2344739"/>
              <a:gd name="connsiteX131" fmla="*/ 6041285 w 12192001"/>
              <a:gd name="connsiteY131" fmla="*/ 2329473 h 2344739"/>
              <a:gd name="connsiteX132" fmla="*/ 6010090 w 12192001"/>
              <a:gd name="connsiteY132" fmla="*/ 2324380 h 2344739"/>
              <a:gd name="connsiteX133" fmla="*/ 5957375 w 12192001"/>
              <a:gd name="connsiteY133" fmla="*/ 2328024 h 2344739"/>
              <a:gd name="connsiteX134" fmla="*/ 5758919 w 12192001"/>
              <a:gd name="connsiteY134" fmla="*/ 2343716 h 2344739"/>
              <a:gd name="connsiteX135" fmla="*/ 5626960 w 12192001"/>
              <a:gd name="connsiteY135" fmla="*/ 2344739 h 2344739"/>
              <a:gd name="connsiteX136" fmla="*/ 5470906 w 12192001"/>
              <a:gd name="connsiteY136" fmla="*/ 2330719 h 2344739"/>
              <a:gd name="connsiteX137" fmla="*/ 5432761 w 12192001"/>
              <a:gd name="connsiteY137" fmla="*/ 2319466 h 2344739"/>
              <a:gd name="connsiteX138" fmla="*/ 5381669 w 12192001"/>
              <a:gd name="connsiteY138" fmla="*/ 2301764 h 2344739"/>
              <a:gd name="connsiteX139" fmla="*/ 5261764 w 12192001"/>
              <a:gd name="connsiteY139" fmla="*/ 2281347 h 2344739"/>
              <a:gd name="connsiteX140" fmla="*/ 5222961 w 12192001"/>
              <a:gd name="connsiteY140" fmla="*/ 2270223 h 2344739"/>
              <a:gd name="connsiteX141" fmla="*/ 5174660 w 12192001"/>
              <a:gd name="connsiteY141" fmla="*/ 2267233 h 2344739"/>
              <a:gd name="connsiteX142" fmla="*/ 5156554 w 12192001"/>
              <a:gd name="connsiteY142" fmla="*/ 2260010 h 2344739"/>
              <a:gd name="connsiteX143" fmla="*/ 5142599 w 12192001"/>
              <a:gd name="connsiteY143" fmla="*/ 2256610 h 2344739"/>
              <a:gd name="connsiteX144" fmla="*/ 5139596 w 12192001"/>
              <a:gd name="connsiteY144" fmla="*/ 2254509 h 2344739"/>
              <a:gd name="connsiteX145" fmla="*/ 5121659 w 12192001"/>
              <a:gd name="connsiteY145" fmla="*/ 2243656 h 2344739"/>
              <a:gd name="connsiteX146" fmla="*/ 5065790 w 12192001"/>
              <a:gd name="connsiteY146" fmla="*/ 2250227 h 2344739"/>
              <a:gd name="connsiteX147" fmla="*/ 5011514 w 12192001"/>
              <a:gd name="connsiteY147" fmla="*/ 2233846 h 2344739"/>
              <a:gd name="connsiteX148" fmla="*/ 4840441 w 12192001"/>
              <a:gd name="connsiteY148" fmla="*/ 2209829 h 2344739"/>
              <a:gd name="connsiteX149" fmla="*/ 4762447 w 12192001"/>
              <a:gd name="connsiteY149" fmla="*/ 2182061 h 2344739"/>
              <a:gd name="connsiteX150" fmla="*/ 4723186 w 12192001"/>
              <a:gd name="connsiteY150" fmla="*/ 2173047 h 2344739"/>
              <a:gd name="connsiteX151" fmla="*/ 4721176 w 12192001"/>
              <a:gd name="connsiteY151" fmla="*/ 2172298 h 2344739"/>
              <a:gd name="connsiteX152" fmla="*/ 4722111 w 12192001"/>
              <a:gd name="connsiteY152" fmla="*/ 2172087 h 2344739"/>
              <a:gd name="connsiteX153" fmla="*/ 4717202 w 12192001"/>
              <a:gd name="connsiteY153" fmla="*/ 2170817 h 2344739"/>
              <a:gd name="connsiteX154" fmla="*/ 4721176 w 12192001"/>
              <a:gd name="connsiteY154" fmla="*/ 2172298 h 2344739"/>
              <a:gd name="connsiteX155" fmla="*/ 4715526 w 12192001"/>
              <a:gd name="connsiteY155" fmla="*/ 2173573 h 2344739"/>
              <a:gd name="connsiteX156" fmla="*/ 4515814 w 12192001"/>
              <a:gd name="connsiteY156" fmla="*/ 2163671 h 2344739"/>
              <a:gd name="connsiteX157" fmla="*/ 4428543 w 12192001"/>
              <a:gd name="connsiteY157" fmla="*/ 2153020 h 2344739"/>
              <a:gd name="connsiteX158" fmla="*/ 4362875 w 12192001"/>
              <a:gd name="connsiteY158" fmla="*/ 2151674 h 2344739"/>
              <a:gd name="connsiteX159" fmla="*/ 4316966 w 12192001"/>
              <a:gd name="connsiteY159" fmla="*/ 2158289 h 2344739"/>
              <a:gd name="connsiteX160" fmla="*/ 4315110 w 12192001"/>
              <a:gd name="connsiteY160" fmla="*/ 2156948 h 2344739"/>
              <a:gd name="connsiteX161" fmla="*/ 4295144 w 12192001"/>
              <a:gd name="connsiteY161" fmla="*/ 2155069 h 2344739"/>
              <a:gd name="connsiteX162" fmla="*/ 4290064 w 12192001"/>
              <a:gd name="connsiteY162" fmla="*/ 2157986 h 2344739"/>
              <a:gd name="connsiteX163" fmla="*/ 4276142 w 12192001"/>
              <a:gd name="connsiteY163" fmla="*/ 2157740 h 2344739"/>
              <a:gd name="connsiteX164" fmla="*/ 4248117 w 12192001"/>
              <a:gd name="connsiteY164" fmla="*/ 2160064 h 2344739"/>
              <a:gd name="connsiteX165" fmla="*/ 4202051 w 12192001"/>
              <a:gd name="connsiteY165" fmla="*/ 2157269 h 2344739"/>
              <a:gd name="connsiteX166" fmla="*/ 4201745 w 12192001"/>
              <a:gd name="connsiteY166" fmla="*/ 2156010 h 2344739"/>
              <a:gd name="connsiteX167" fmla="*/ 4191248 w 12192001"/>
              <a:gd name="connsiteY167" fmla="*/ 2150376 h 2344739"/>
              <a:gd name="connsiteX168" fmla="*/ 4142745 w 12192001"/>
              <a:gd name="connsiteY168" fmla="*/ 2134511 h 2344739"/>
              <a:gd name="connsiteX169" fmla="*/ 4083097 w 12192001"/>
              <a:gd name="connsiteY169" fmla="*/ 2107978 h 2344739"/>
              <a:gd name="connsiteX170" fmla="*/ 4074546 w 12192001"/>
              <a:gd name="connsiteY170" fmla="*/ 2107143 h 2344739"/>
              <a:gd name="connsiteX171" fmla="*/ 4074427 w 12192001"/>
              <a:gd name="connsiteY171" fmla="*/ 2106844 h 2344739"/>
              <a:gd name="connsiteX172" fmla="*/ 4065510 w 12192001"/>
              <a:gd name="connsiteY172" fmla="*/ 2105400 h 2344739"/>
              <a:gd name="connsiteX173" fmla="*/ 4058954 w 12192001"/>
              <a:gd name="connsiteY173" fmla="*/ 2105618 h 2344739"/>
              <a:gd name="connsiteX174" fmla="*/ 4042364 w 12192001"/>
              <a:gd name="connsiteY174" fmla="*/ 2103997 h 2344739"/>
              <a:gd name="connsiteX175" fmla="*/ 4036997 w 12192001"/>
              <a:gd name="connsiteY175" fmla="*/ 2101563 h 2344739"/>
              <a:gd name="connsiteX176" fmla="*/ 4035363 w 12192001"/>
              <a:gd name="connsiteY176" fmla="*/ 2097896 h 2344739"/>
              <a:gd name="connsiteX177" fmla="*/ 4033778 w 12192001"/>
              <a:gd name="connsiteY177" fmla="*/ 2098131 h 2344739"/>
              <a:gd name="connsiteX178" fmla="*/ 4004538 w 12192001"/>
              <a:gd name="connsiteY178" fmla="*/ 2085563 h 2344739"/>
              <a:gd name="connsiteX179" fmla="*/ 3936846 w 12192001"/>
              <a:gd name="connsiteY179" fmla="*/ 2068106 h 2344739"/>
              <a:gd name="connsiteX180" fmla="*/ 3897275 w 12192001"/>
              <a:gd name="connsiteY180" fmla="*/ 2062451 h 2344739"/>
              <a:gd name="connsiteX181" fmla="*/ 3789760 w 12192001"/>
              <a:gd name="connsiteY181" fmla="*/ 2042213 h 2344739"/>
              <a:gd name="connsiteX182" fmla="*/ 3682513 w 12192001"/>
              <a:gd name="connsiteY182" fmla="*/ 2018290 h 2344739"/>
              <a:gd name="connsiteX183" fmla="*/ 3610035 w 12192001"/>
              <a:gd name="connsiteY183" fmla="*/ 1986019 h 2344739"/>
              <a:gd name="connsiteX184" fmla="*/ 3603855 w 12192001"/>
              <a:gd name="connsiteY184" fmla="*/ 1987381 h 2344739"/>
              <a:gd name="connsiteX185" fmla="*/ 3594736 w 12192001"/>
              <a:gd name="connsiteY185" fmla="*/ 1987545 h 2344739"/>
              <a:gd name="connsiteX186" fmla="*/ 3594501 w 12192001"/>
              <a:gd name="connsiteY186" fmla="*/ 1987276 h 2344739"/>
              <a:gd name="connsiteX187" fmla="*/ 3585978 w 12192001"/>
              <a:gd name="connsiteY187" fmla="*/ 1987966 h 2344739"/>
              <a:gd name="connsiteX188" fmla="*/ 3536135 w 12192001"/>
              <a:gd name="connsiteY188" fmla="*/ 1978267 h 2344739"/>
              <a:gd name="connsiteX189" fmla="*/ 3473223 w 12192001"/>
              <a:gd name="connsiteY189" fmla="*/ 1974606 h 2344739"/>
              <a:gd name="connsiteX190" fmla="*/ 3400728 w 12192001"/>
              <a:gd name="connsiteY190" fmla="*/ 1962558 h 2344739"/>
              <a:gd name="connsiteX191" fmla="*/ 3363888 w 12192001"/>
              <a:gd name="connsiteY191" fmla="*/ 1979510 h 2344739"/>
              <a:gd name="connsiteX192" fmla="*/ 3344026 w 12192001"/>
              <a:gd name="connsiteY192" fmla="*/ 1981192 h 2344739"/>
              <a:gd name="connsiteX193" fmla="*/ 3341698 w 12192001"/>
              <a:gd name="connsiteY193" fmla="*/ 1980217 h 2344739"/>
              <a:gd name="connsiteX194" fmla="*/ 3262356 w 12192001"/>
              <a:gd name="connsiteY194" fmla="*/ 1986094 h 2344739"/>
              <a:gd name="connsiteX195" fmla="*/ 3142556 w 12192001"/>
              <a:gd name="connsiteY195" fmla="*/ 1993869 h 2344739"/>
              <a:gd name="connsiteX196" fmla="*/ 3030291 w 12192001"/>
              <a:gd name="connsiteY196" fmla="*/ 1996512 h 2344739"/>
              <a:gd name="connsiteX197" fmla="*/ 2781569 w 12192001"/>
              <a:gd name="connsiteY197" fmla="*/ 2018333 h 2344739"/>
              <a:gd name="connsiteX198" fmla="*/ 2646527 w 12192001"/>
              <a:gd name="connsiteY198" fmla="*/ 2028869 h 2344739"/>
              <a:gd name="connsiteX199" fmla="*/ 2568028 w 12192001"/>
              <a:gd name="connsiteY199" fmla="*/ 2002628 h 2344739"/>
              <a:gd name="connsiteX200" fmla="*/ 2443255 w 12192001"/>
              <a:gd name="connsiteY200" fmla="*/ 2016529 h 2344739"/>
              <a:gd name="connsiteX201" fmla="*/ 2315112 w 12192001"/>
              <a:gd name="connsiteY201" fmla="*/ 2024996 h 2344739"/>
              <a:gd name="connsiteX202" fmla="*/ 2208578 w 12192001"/>
              <a:gd name="connsiteY202" fmla="*/ 2019763 h 2344739"/>
              <a:gd name="connsiteX203" fmla="*/ 2094665 w 12192001"/>
              <a:gd name="connsiteY203" fmla="*/ 2003052 h 2344739"/>
              <a:gd name="connsiteX204" fmla="*/ 1997356 w 12192001"/>
              <a:gd name="connsiteY204" fmla="*/ 1995032 h 2344739"/>
              <a:gd name="connsiteX205" fmla="*/ 1928172 w 12192001"/>
              <a:gd name="connsiteY205" fmla="*/ 2016977 h 2344739"/>
              <a:gd name="connsiteX206" fmla="*/ 1921650 w 12192001"/>
              <a:gd name="connsiteY206" fmla="*/ 2012146 h 2344739"/>
              <a:gd name="connsiteX207" fmla="*/ 1873080 w 12192001"/>
              <a:gd name="connsiteY207" fmla="*/ 2013741 h 2344739"/>
              <a:gd name="connsiteX208" fmla="*/ 1786655 w 12192001"/>
              <a:gd name="connsiteY208" fmla="*/ 2041363 h 2344739"/>
              <a:gd name="connsiteX209" fmla="*/ 1738204 w 12192001"/>
              <a:gd name="connsiteY209" fmla="*/ 2036312 h 2344739"/>
              <a:gd name="connsiteX210" fmla="*/ 1675071 w 12192001"/>
              <a:gd name="connsiteY210" fmla="*/ 2019963 h 2344739"/>
              <a:gd name="connsiteX211" fmla="*/ 1608669 w 12192001"/>
              <a:gd name="connsiteY211" fmla="*/ 2013066 h 2344739"/>
              <a:gd name="connsiteX212" fmla="*/ 1496110 w 12192001"/>
              <a:gd name="connsiteY212" fmla="*/ 1987476 h 2344739"/>
              <a:gd name="connsiteX213" fmla="*/ 1149979 w 12192001"/>
              <a:gd name="connsiteY213" fmla="*/ 1938041 h 2344739"/>
              <a:gd name="connsiteX214" fmla="*/ 858269 w 12192001"/>
              <a:gd name="connsiteY214" fmla="*/ 1928608 h 2344739"/>
              <a:gd name="connsiteX215" fmla="*/ 837540 w 12192001"/>
              <a:gd name="connsiteY215" fmla="*/ 1929821 h 2344739"/>
              <a:gd name="connsiteX216" fmla="*/ 816809 w 12192001"/>
              <a:gd name="connsiteY216" fmla="*/ 1927857 h 2344739"/>
              <a:gd name="connsiteX217" fmla="*/ 811506 w 12192001"/>
              <a:gd name="connsiteY217" fmla="*/ 1930751 h 2344739"/>
              <a:gd name="connsiteX218" fmla="*/ 797041 w 12192001"/>
              <a:gd name="connsiteY218" fmla="*/ 1930446 h 2344739"/>
              <a:gd name="connsiteX219" fmla="*/ 767901 w 12192001"/>
              <a:gd name="connsiteY219" fmla="*/ 1932653 h 2344739"/>
              <a:gd name="connsiteX220" fmla="*/ 763053 w 12192001"/>
              <a:gd name="connsiteY220" fmla="*/ 1930432 h 2344739"/>
              <a:gd name="connsiteX221" fmla="*/ 720047 w 12192001"/>
              <a:gd name="connsiteY221" fmla="*/ 1929661 h 2344739"/>
              <a:gd name="connsiteX222" fmla="*/ 719742 w 12192001"/>
              <a:gd name="connsiteY222" fmla="*/ 1928399 h 2344739"/>
              <a:gd name="connsiteX223" fmla="*/ 708875 w 12192001"/>
              <a:gd name="connsiteY223" fmla="*/ 1922722 h 2344739"/>
              <a:gd name="connsiteX224" fmla="*/ 596792 w 12192001"/>
              <a:gd name="connsiteY224" fmla="*/ 1879864 h 2344739"/>
              <a:gd name="connsiteX225" fmla="*/ 578535 w 12192001"/>
              <a:gd name="connsiteY225" fmla="*/ 1877212 h 2344739"/>
              <a:gd name="connsiteX226" fmla="*/ 571717 w 12192001"/>
              <a:gd name="connsiteY226" fmla="*/ 1877401 h 2344739"/>
              <a:gd name="connsiteX227" fmla="*/ 445099 w 12192001"/>
              <a:gd name="connsiteY227" fmla="*/ 1839371 h 2344739"/>
              <a:gd name="connsiteX228" fmla="*/ 404015 w 12192001"/>
              <a:gd name="connsiteY228" fmla="*/ 1833548 h 2344739"/>
              <a:gd name="connsiteX229" fmla="*/ 292435 w 12192001"/>
              <a:gd name="connsiteY229" fmla="*/ 1812852 h 2344739"/>
              <a:gd name="connsiteX230" fmla="*/ 118381 w 12192001"/>
              <a:gd name="connsiteY230" fmla="*/ 1761047 h 2344739"/>
              <a:gd name="connsiteX231" fmla="*/ 15526 w 12192001"/>
              <a:gd name="connsiteY231" fmla="*/ 1758191 h 2344739"/>
              <a:gd name="connsiteX232" fmla="*/ 2 w 12192001"/>
              <a:gd name="connsiteY232" fmla="*/ 1752722 h 2344739"/>
              <a:gd name="connsiteX233" fmla="*/ 1 w 12192001"/>
              <a:gd name="connsiteY233" fmla="*/ 762497 h 2344739"/>
              <a:gd name="connsiteX234" fmla="*/ 0 w 12192001"/>
              <a:gd name="connsiteY234" fmla="*/ 762497 h 2344739"/>
              <a:gd name="connsiteX235" fmla="*/ 0 w 12192001"/>
              <a:gd name="connsiteY235" fmla="*/ 222213 h 2344739"/>
              <a:gd name="connsiteX236" fmla="*/ 0 w 12192001"/>
              <a:gd name="connsiteY236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95155 w 12192001"/>
              <a:gd name="connsiteY24" fmla="*/ 918898 h 2344739"/>
              <a:gd name="connsiteX25" fmla="*/ 11306392 w 12192001"/>
              <a:gd name="connsiteY25" fmla="*/ 1272239 h 2344739"/>
              <a:gd name="connsiteX26" fmla="*/ 11309326 w 12192001"/>
              <a:gd name="connsiteY26" fmla="*/ 1274846 h 2344739"/>
              <a:gd name="connsiteX27" fmla="*/ 11245526 w 12192001"/>
              <a:gd name="connsiteY27" fmla="*/ 1274060 h 2344739"/>
              <a:gd name="connsiteX28" fmla="*/ 11227161 w 12192001"/>
              <a:gd name="connsiteY28" fmla="*/ 1276236 h 2344739"/>
              <a:gd name="connsiteX29" fmla="*/ 11216939 w 12192001"/>
              <a:gd name="connsiteY29" fmla="*/ 1275961 h 2344739"/>
              <a:gd name="connsiteX30" fmla="*/ 11216036 w 12192001"/>
              <a:gd name="connsiteY30" fmla="*/ 1275018 h 2344739"/>
              <a:gd name="connsiteX31" fmla="*/ 11187737 w 12192001"/>
              <a:gd name="connsiteY31" fmla="*/ 1292383 h 2344739"/>
              <a:gd name="connsiteX32" fmla="*/ 11183353 w 12192001"/>
              <a:gd name="connsiteY32" fmla="*/ 1292525 h 2344739"/>
              <a:gd name="connsiteX33" fmla="*/ 11165706 w 12192001"/>
              <a:gd name="connsiteY33" fmla="*/ 1306612 h 2344739"/>
              <a:gd name="connsiteX34" fmla="*/ 11156163 w 12192001"/>
              <a:gd name="connsiteY34" fmla="*/ 1312414 h 2344739"/>
              <a:gd name="connsiteX35" fmla="*/ 11154348 w 12192001"/>
              <a:gd name="connsiteY35" fmla="*/ 1317097 h 2344739"/>
              <a:gd name="connsiteX36" fmla="*/ 11139813 w 12192001"/>
              <a:gd name="connsiteY36" fmla="*/ 1324115 h 2344739"/>
              <a:gd name="connsiteX37" fmla="*/ 11137813 w 12192001"/>
              <a:gd name="connsiteY37" fmla="*/ 1323772 h 2344739"/>
              <a:gd name="connsiteX38" fmla="*/ 11127060 w 12192001"/>
              <a:gd name="connsiteY38" fmla="*/ 1333832 h 2344739"/>
              <a:gd name="connsiteX39" fmla="*/ 11119543 w 12192001"/>
              <a:gd name="connsiteY39" fmla="*/ 1347424 h 2344739"/>
              <a:gd name="connsiteX40" fmla="*/ 10893535 w 12192001"/>
              <a:gd name="connsiteY40" fmla="*/ 1473399 h 2344739"/>
              <a:gd name="connsiteX41" fmla="*/ 10772152 w 12192001"/>
              <a:gd name="connsiteY41" fmla="*/ 1523191 h 2344739"/>
              <a:gd name="connsiteX42" fmla="*/ 10626520 w 12192001"/>
              <a:gd name="connsiteY42" fmla="*/ 1559229 h 2344739"/>
              <a:gd name="connsiteX43" fmla="*/ 10580747 w 12192001"/>
              <a:gd name="connsiteY43" fmla="*/ 1568689 h 2344739"/>
              <a:gd name="connsiteX44" fmla="*/ 10546642 w 12192001"/>
              <a:gd name="connsiteY44" fmla="*/ 1598423 h 2344739"/>
              <a:gd name="connsiteX45" fmla="*/ 10528495 w 12192001"/>
              <a:gd name="connsiteY45" fmla="*/ 1596907 h 2344739"/>
              <a:gd name="connsiteX46" fmla="*/ 10525298 w 12192001"/>
              <a:gd name="connsiteY46" fmla="*/ 1596411 h 2344739"/>
              <a:gd name="connsiteX47" fmla="*/ 10513981 w 12192001"/>
              <a:gd name="connsiteY47" fmla="*/ 1599537 h 2344739"/>
              <a:gd name="connsiteX48" fmla="*/ 10490587 w 12192001"/>
              <a:gd name="connsiteY48" fmla="*/ 1594156 h 2344739"/>
              <a:gd name="connsiteX49" fmla="*/ 10470270 w 12192001"/>
              <a:gd name="connsiteY49" fmla="*/ 1601693 h 2344739"/>
              <a:gd name="connsiteX50" fmla="*/ 10375894 w 12192001"/>
              <a:gd name="connsiteY50" fmla="*/ 1644598 h 2344739"/>
              <a:gd name="connsiteX51" fmla="*/ 10318190 w 12192001"/>
              <a:gd name="connsiteY51" fmla="*/ 1666221 h 2344739"/>
              <a:gd name="connsiteX52" fmla="*/ 10294319 w 12192001"/>
              <a:gd name="connsiteY52" fmla="*/ 1668079 h 2344739"/>
              <a:gd name="connsiteX53" fmla="*/ 10262295 w 12192001"/>
              <a:gd name="connsiteY53" fmla="*/ 1674948 h 2344739"/>
              <a:gd name="connsiteX54" fmla="*/ 10204270 w 12192001"/>
              <a:gd name="connsiteY54" fmla="*/ 1682149 h 2344739"/>
              <a:gd name="connsiteX55" fmla="*/ 10176611 w 12192001"/>
              <a:gd name="connsiteY55" fmla="*/ 1692943 h 2344739"/>
              <a:gd name="connsiteX56" fmla="*/ 10163922 w 12192001"/>
              <a:gd name="connsiteY56" fmla="*/ 1693739 h 2344739"/>
              <a:gd name="connsiteX57" fmla="*/ 10155160 w 12192001"/>
              <a:gd name="connsiteY57" fmla="*/ 1707487 h 2344739"/>
              <a:gd name="connsiteX58" fmla="*/ 10117119 w 12192001"/>
              <a:gd name="connsiteY58" fmla="*/ 1731142 h 2344739"/>
              <a:gd name="connsiteX59" fmla="*/ 10100445 w 12192001"/>
              <a:gd name="connsiteY59" fmla="*/ 1742432 h 2344739"/>
              <a:gd name="connsiteX60" fmla="*/ 10082169 w 12192001"/>
              <a:gd name="connsiteY60" fmla="*/ 1743296 h 2344739"/>
              <a:gd name="connsiteX61" fmla="*/ 10039240 w 12192001"/>
              <a:gd name="connsiteY61" fmla="*/ 1741632 h 2344739"/>
              <a:gd name="connsiteX62" fmla="*/ 9960019 w 12192001"/>
              <a:gd name="connsiteY62" fmla="*/ 1757147 h 2344739"/>
              <a:gd name="connsiteX63" fmla="*/ 9847792 w 12192001"/>
              <a:gd name="connsiteY63" fmla="*/ 1763915 h 2344739"/>
              <a:gd name="connsiteX64" fmla="*/ 9728309 w 12192001"/>
              <a:gd name="connsiteY64" fmla="*/ 1784122 h 2344739"/>
              <a:gd name="connsiteX65" fmla="*/ 9584507 w 12192001"/>
              <a:gd name="connsiteY65" fmla="*/ 1795542 h 2344739"/>
              <a:gd name="connsiteX66" fmla="*/ 9343052 w 12192001"/>
              <a:gd name="connsiteY66" fmla="*/ 1841244 h 2344739"/>
              <a:gd name="connsiteX67" fmla="*/ 9231370 w 12192001"/>
              <a:gd name="connsiteY67" fmla="*/ 1893149 h 2344739"/>
              <a:gd name="connsiteX68" fmla="*/ 9194810 w 12192001"/>
              <a:gd name="connsiteY68" fmla="*/ 1903228 h 2344739"/>
              <a:gd name="connsiteX69" fmla="*/ 9189246 w 12192001"/>
              <a:gd name="connsiteY69" fmla="*/ 1912467 h 2344739"/>
              <a:gd name="connsiteX70" fmla="*/ 9151232 w 12192001"/>
              <a:gd name="connsiteY70" fmla="*/ 1923669 h 2344739"/>
              <a:gd name="connsiteX71" fmla="*/ 9150210 w 12192001"/>
              <a:gd name="connsiteY71" fmla="*/ 1922604 h 2344739"/>
              <a:gd name="connsiteX72" fmla="*/ 9137318 w 12192001"/>
              <a:gd name="connsiteY72" fmla="*/ 1920435 h 2344739"/>
              <a:gd name="connsiteX73" fmla="*/ 9113812 w 12192001"/>
              <a:gd name="connsiteY73" fmla="*/ 1919069 h 2344739"/>
              <a:gd name="connsiteX74" fmla="*/ 9053453 w 12192001"/>
              <a:gd name="connsiteY74" fmla="*/ 1910755 h 2344739"/>
              <a:gd name="connsiteX75" fmla="*/ 9005486 w 12192001"/>
              <a:gd name="connsiteY75" fmla="*/ 1914040 h 2344739"/>
              <a:gd name="connsiteX76" fmla="*/ 9005201 w 12192001"/>
              <a:gd name="connsiteY76" fmla="*/ 1913800 h 2344739"/>
              <a:gd name="connsiteX77" fmla="*/ 8996232 w 12192001"/>
              <a:gd name="connsiteY77" fmla="*/ 1915011 h 2344739"/>
              <a:gd name="connsiteX78" fmla="*/ 8990394 w 12192001"/>
              <a:gd name="connsiteY78" fmla="*/ 1917072 h 2344739"/>
              <a:gd name="connsiteX79" fmla="*/ 8974337 w 12192001"/>
              <a:gd name="connsiteY79" fmla="*/ 1920298 h 2344739"/>
              <a:gd name="connsiteX80" fmla="*/ 8968011 w 12192001"/>
              <a:gd name="connsiteY80" fmla="*/ 1919598 h 2344739"/>
              <a:gd name="connsiteX81" fmla="*/ 8963048 w 12192001"/>
              <a:gd name="connsiteY81" fmla="*/ 1917373 h 2344739"/>
              <a:gd name="connsiteX82" fmla="*/ 8928988 w 12192001"/>
              <a:gd name="connsiteY82" fmla="*/ 1914185 h 2344739"/>
              <a:gd name="connsiteX83" fmla="*/ 8752444 w 12192001"/>
              <a:gd name="connsiteY83" fmla="*/ 1933417 h 2344739"/>
              <a:gd name="connsiteX84" fmla="*/ 8707847 w 12192001"/>
              <a:gd name="connsiteY84" fmla="*/ 1935518 h 2344739"/>
              <a:gd name="connsiteX85" fmla="*/ 8596071 w 12192001"/>
              <a:gd name="connsiteY85" fmla="*/ 1944090 h 2344739"/>
              <a:gd name="connsiteX86" fmla="*/ 8525230 w 12192001"/>
              <a:gd name="connsiteY86" fmla="*/ 1929248 h 2344739"/>
              <a:gd name="connsiteX87" fmla="*/ 8510983 w 12192001"/>
              <a:gd name="connsiteY87" fmla="*/ 1935163 h 2344739"/>
              <a:gd name="connsiteX88" fmla="*/ 8506167 w 12192001"/>
              <a:gd name="connsiteY88" fmla="*/ 1938164 h 2344739"/>
              <a:gd name="connsiteX89" fmla="*/ 8497968 w 12192001"/>
              <a:gd name="connsiteY89" fmla="*/ 1940902 h 2344739"/>
              <a:gd name="connsiteX90" fmla="*/ 8497594 w 12192001"/>
              <a:gd name="connsiteY90" fmla="*/ 1940723 h 2344739"/>
              <a:gd name="connsiteX91" fmla="*/ 8490249 w 12192001"/>
              <a:gd name="connsiteY91" fmla="*/ 1943773 h 2344739"/>
              <a:gd name="connsiteX92" fmla="*/ 8367182 w 12192001"/>
              <a:gd name="connsiteY92" fmla="*/ 1957815 h 2344739"/>
              <a:gd name="connsiteX93" fmla="*/ 8353799 w 12192001"/>
              <a:gd name="connsiteY93" fmla="*/ 1958009 h 2344739"/>
              <a:gd name="connsiteX94" fmla="*/ 8352373 w 12192001"/>
              <a:gd name="connsiteY94" fmla="*/ 1957169 h 2344739"/>
              <a:gd name="connsiteX95" fmla="*/ 8320104 w 12192001"/>
              <a:gd name="connsiteY95" fmla="*/ 1974587 h 2344739"/>
              <a:gd name="connsiteX96" fmla="*/ 8314433 w 12192001"/>
              <a:gd name="connsiteY96" fmla="*/ 1974913 h 2344739"/>
              <a:gd name="connsiteX97" fmla="*/ 8295174 w 12192001"/>
              <a:gd name="connsiteY97" fmla="*/ 1988808 h 2344739"/>
              <a:gd name="connsiteX98" fmla="*/ 8284276 w 12192001"/>
              <a:gd name="connsiteY98" fmla="*/ 1994631 h 2344739"/>
              <a:gd name="connsiteX99" fmla="*/ 8283150 w 12192001"/>
              <a:gd name="connsiteY99" fmla="*/ 1999074 h 2344739"/>
              <a:gd name="connsiteX100" fmla="*/ 8266076 w 12192001"/>
              <a:gd name="connsiteY100" fmla="*/ 2006249 h 2344739"/>
              <a:gd name="connsiteX101" fmla="*/ 8263377 w 12192001"/>
              <a:gd name="connsiteY101" fmla="*/ 2006019 h 2344739"/>
              <a:gd name="connsiteX102" fmla="*/ 8252033 w 12192001"/>
              <a:gd name="connsiteY102" fmla="*/ 2015862 h 2344739"/>
              <a:gd name="connsiteX103" fmla="*/ 8245834 w 12192001"/>
              <a:gd name="connsiteY103" fmla="*/ 2028854 h 2344739"/>
              <a:gd name="connsiteX104" fmla="*/ 8090272 w 12192001"/>
              <a:gd name="connsiteY104" fmla="*/ 2075015 h 2344739"/>
              <a:gd name="connsiteX105" fmla="*/ 7905407 w 12192001"/>
              <a:gd name="connsiteY105" fmla="*/ 2116988 h 2344739"/>
              <a:gd name="connsiteX106" fmla="*/ 7718745 w 12192001"/>
              <a:gd name="connsiteY106" fmla="*/ 2142703 h 2344739"/>
              <a:gd name="connsiteX107" fmla="*/ 7614347 w 12192001"/>
              <a:gd name="connsiteY107" fmla="*/ 2139232 h 2344739"/>
              <a:gd name="connsiteX108" fmla="*/ 7527543 w 12192001"/>
              <a:gd name="connsiteY108" fmla="*/ 2145060 h 2344739"/>
              <a:gd name="connsiteX109" fmla="*/ 7519571 w 12192001"/>
              <a:gd name="connsiteY109" fmla="*/ 2147613 h 2344739"/>
              <a:gd name="connsiteX110" fmla="*/ 7507411 w 12192001"/>
              <a:gd name="connsiteY110" fmla="*/ 2148948 h 2344739"/>
              <a:gd name="connsiteX111" fmla="*/ 7507040 w 12192001"/>
              <a:gd name="connsiteY111" fmla="*/ 2148621 h 2344739"/>
              <a:gd name="connsiteX112" fmla="*/ 7495795 w 12192001"/>
              <a:gd name="connsiteY112" fmla="*/ 2150573 h 2344739"/>
              <a:gd name="connsiteX113" fmla="*/ 7405391 w 12192001"/>
              <a:gd name="connsiteY113" fmla="*/ 2142468 h 2344739"/>
              <a:gd name="connsiteX114" fmla="*/ 7312180 w 12192001"/>
              <a:gd name="connsiteY114" fmla="*/ 2132873 h 2344739"/>
              <a:gd name="connsiteX115" fmla="*/ 7310853 w 12192001"/>
              <a:gd name="connsiteY115" fmla="*/ 2131431 h 2344739"/>
              <a:gd name="connsiteX116" fmla="*/ 7218559 w 12192001"/>
              <a:gd name="connsiteY116" fmla="*/ 2156680 h 2344739"/>
              <a:gd name="connsiteX117" fmla="*/ 7201101 w 12192001"/>
              <a:gd name="connsiteY117" fmla="*/ 2161230 h 2344739"/>
              <a:gd name="connsiteX118" fmla="*/ 7197004 w 12192001"/>
              <a:gd name="connsiteY118" fmla="*/ 2166588 h 2344739"/>
              <a:gd name="connsiteX119" fmla="*/ 7170808 w 12192001"/>
              <a:gd name="connsiteY119" fmla="*/ 2171236 h 2344739"/>
              <a:gd name="connsiteX120" fmla="*/ 7096988 w 12192001"/>
              <a:gd name="connsiteY120" fmla="*/ 2183464 h 2344739"/>
              <a:gd name="connsiteX121" fmla="*/ 7018496 w 12192001"/>
              <a:gd name="connsiteY121" fmla="*/ 2183090 h 2344739"/>
              <a:gd name="connsiteX122" fmla="*/ 6904146 w 12192001"/>
              <a:gd name="connsiteY122" fmla="*/ 2212596 h 2344739"/>
              <a:gd name="connsiteX123" fmla="*/ 6708222 w 12192001"/>
              <a:gd name="connsiteY123" fmla="*/ 2240551 h 2344739"/>
              <a:gd name="connsiteX124" fmla="*/ 6549454 w 12192001"/>
              <a:gd name="connsiteY124" fmla="*/ 2269327 h 2344739"/>
              <a:gd name="connsiteX125" fmla="*/ 6317560 w 12192001"/>
              <a:gd name="connsiteY125" fmla="*/ 2316127 h 2344739"/>
              <a:gd name="connsiteX126" fmla="*/ 6168674 w 12192001"/>
              <a:gd name="connsiteY126" fmla="*/ 2318214 h 2344739"/>
              <a:gd name="connsiteX127" fmla="*/ 6073848 w 12192001"/>
              <a:gd name="connsiteY127" fmla="*/ 2338676 h 2344739"/>
              <a:gd name="connsiteX128" fmla="*/ 6068529 w 12192001"/>
              <a:gd name="connsiteY128" fmla="*/ 2337139 h 2344739"/>
              <a:gd name="connsiteX129" fmla="*/ 6048638 w 12192001"/>
              <a:gd name="connsiteY129" fmla="*/ 2337822 h 2344739"/>
              <a:gd name="connsiteX130" fmla="*/ 6041285 w 12192001"/>
              <a:gd name="connsiteY130" fmla="*/ 2329473 h 2344739"/>
              <a:gd name="connsiteX131" fmla="*/ 6010090 w 12192001"/>
              <a:gd name="connsiteY131" fmla="*/ 2324380 h 2344739"/>
              <a:gd name="connsiteX132" fmla="*/ 5957375 w 12192001"/>
              <a:gd name="connsiteY132" fmla="*/ 2328024 h 2344739"/>
              <a:gd name="connsiteX133" fmla="*/ 5758919 w 12192001"/>
              <a:gd name="connsiteY133" fmla="*/ 2343716 h 2344739"/>
              <a:gd name="connsiteX134" fmla="*/ 5626960 w 12192001"/>
              <a:gd name="connsiteY134" fmla="*/ 2344739 h 2344739"/>
              <a:gd name="connsiteX135" fmla="*/ 5470906 w 12192001"/>
              <a:gd name="connsiteY135" fmla="*/ 2330719 h 2344739"/>
              <a:gd name="connsiteX136" fmla="*/ 5432761 w 12192001"/>
              <a:gd name="connsiteY136" fmla="*/ 2319466 h 2344739"/>
              <a:gd name="connsiteX137" fmla="*/ 5381669 w 12192001"/>
              <a:gd name="connsiteY137" fmla="*/ 2301764 h 2344739"/>
              <a:gd name="connsiteX138" fmla="*/ 5261764 w 12192001"/>
              <a:gd name="connsiteY138" fmla="*/ 2281347 h 2344739"/>
              <a:gd name="connsiteX139" fmla="*/ 5222961 w 12192001"/>
              <a:gd name="connsiteY139" fmla="*/ 2270223 h 2344739"/>
              <a:gd name="connsiteX140" fmla="*/ 5174660 w 12192001"/>
              <a:gd name="connsiteY140" fmla="*/ 2267233 h 2344739"/>
              <a:gd name="connsiteX141" fmla="*/ 5156554 w 12192001"/>
              <a:gd name="connsiteY141" fmla="*/ 2260010 h 2344739"/>
              <a:gd name="connsiteX142" fmla="*/ 5142599 w 12192001"/>
              <a:gd name="connsiteY142" fmla="*/ 2256610 h 2344739"/>
              <a:gd name="connsiteX143" fmla="*/ 5139596 w 12192001"/>
              <a:gd name="connsiteY143" fmla="*/ 2254509 h 2344739"/>
              <a:gd name="connsiteX144" fmla="*/ 5121659 w 12192001"/>
              <a:gd name="connsiteY144" fmla="*/ 2243656 h 2344739"/>
              <a:gd name="connsiteX145" fmla="*/ 5065790 w 12192001"/>
              <a:gd name="connsiteY145" fmla="*/ 2250227 h 2344739"/>
              <a:gd name="connsiteX146" fmla="*/ 5011514 w 12192001"/>
              <a:gd name="connsiteY146" fmla="*/ 2233846 h 2344739"/>
              <a:gd name="connsiteX147" fmla="*/ 4840441 w 12192001"/>
              <a:gd name="connsiteY147" fmla="*/ 2209829 h 2344739"/>
              <a:gd name="connsiteX148" fmla="*/ 4762447 w 12192001"/>
              <a:gd name="connsiteY148" fmla="*/ 2182061 h 2344739"/>
              <a:gd name="connsiteX149" fmla="*/ 4723186 w 12192001"/>
              <a:gd name="connsiteY149" fmla="*/ 2173047 h 2344739"/>
              <a:gd name="connsiteX150" fmla="*/ 4721176 w 12192001"/>
              <a:gd name="connsiteY150" fmla="*/ 2172298 h 2344739"/>
              <a:gd name="connsiteX151" fmla="*/ 4722111 w 12192001"/>
              <a:gd name="connsiteY151" fmla="*/ 2172087 h 2344739"/>
              <a:gd name="connsiteX152" fmla="*/ 4717202 w 12192001"/>
              <a:gd name="connsiteY152" fmla="*/ 2170817 h 2344739"/>
              <a:gd name="connsiteX153" fmla="*/ 4721176 w 12192001"/>
              <a:gd name="connsiteY153" fmla="*/ 2172298 h 2344739"/>
              <a:gd name="connsiteX154" fmla="*/ 4715526 w 12192001"/>
              <a:gd name="connsiteY154" fmla="*/ 2173573 h 2344739"/>
              <a:gd name="connsiteX155" fmla="*/ 4515814 w 12192001"/>
              <a:gd name="connsiteY155" fmla="*/ 2163671 h 2344739"/>
              <a:gd name="connsiteX156" fmla="*/ 4428543 w 12192001"/>
              <a:gd name="connsiteY156" fmla="*/ 2153020 h 2344739"/>
              <a:gd name="connsiteX157" fmla="*/ 4362875 w 12192001"/>
              <a:gd name="connsiteY157" fmla="*/ 2151674 h 2344739"/>
              <a:gd name="connsiteX158" fmla="*/ 4316966 w 12192001"/>
              <a:gd name="connsiteY158" fmla="*/ 2158289 h 2344739"/>
              <a:gd name="connsiteX159" fmla="*/ 4315110 w 12192001"/>
              <a:gd name="connsiteY159" fmla="*/ 2156948 h 2344739"/>
              <a:gd name="connsiteX160" fmla="*/ 4295144 w 12192001"/>
              <a:gd name="connsiteY160" fmla="*/ 2155069 h 2344739"/>
              <a:gd name="connsiteX161" fmla="*/ 4290064 w 12192001"/>
              <a:gd name="connsiteY161" fmla="*/ 2157986 h 2344739"/>
              <a:gd name="connsiteX162" fmla="*/ 4276142 w 12192001"/>
              <a:gd name="connsiteY162" fmla="*/ 2157740 h 2344739"/>
              <a:gd name="connsiteX163" fmla="*/ 4248117 w 12192001"/>
              <a:gd name="connsiteY163" fmla="*/ 2160064 h 2344739"/>
              <a:gd name="connsiteX164" fmla="*/ 4202051 w 12192001"/>
              <a:gd name="connsiteY164" fmla="*/ 2157269 h 2344739"/>
              <a:gd name="connsiteX165" fmla="*/ 4201745 w 12192001"/>
              <a:gd name="connsiteY165" fmla="*/ 2156010 h 2344739"/>
              <a:gd name="connsiteX166" fmla="*/ 4191248 w 12192001"/>
              <a:gd name="connsiteY166" fmla="*/ 2150376 h 2344739"/>
              <a:gd name="connsiteX167" fmla="*/ 4142745 w 12192001"/>
              <a:gd name="connsiteY167" fmla="*/ 2134511 h 2344739"/>
              <a:gd name="connsiteX168" fmla="*/ 4083097 w 12192001"/>
              <a:gd name="connsiteY168" fmla="*/ 2107978 h 2344739"/>
              <a:gd name="connsiteX169" fmla="*/ 4074546 w 12192001"/>
              <a:gd name="connsiteY169" fmla="*/ 2107143 h 2344739"/>
              <a:gd name="connsiteX170" fmla="*/ 4074427 w 12192001"/>
              <a:gd name="connsiteY170" fmla="*/ 2106844 h 2344739"/>
              <a:gd name="connsiteX171" fmla="*/ 4065510 w 12192001"/>
              <a:gd name="connsiteY171" fmla="*/ 2105400 h 2344739"/>
              <a:gd name="connsiteX172" fmla="*/ 4058954 w 12192001"/>
              <a:gd name="connsiteY172" fmla="*/ 2105618 h 2344739"/>
              <a:gd name="connsiteX173" fmla="*/ 4042364 w 12192001"/>
              <a:gd name="connsiteY173" fmla="*/ 2103997 h 2344739"/>
              <a:gd name="connsiteX174" fmla="*/ 4036997 w 12192001"/>
              <a:gd name="connsiteY174" fmla="*/ 2101563 h 2344739"/>
              <a:gd name="connsiteX175" fmla="*/ 4035363 w 12192001"/>
              <a:gd name="connsiteY175" fmla="*/ 2097896 h 2344739"/>
              <a:gd name="connsiteX176" fmla="*/ 4033778 w 12192001"/>
              <a:gd name="connsiteY176" fmla="*/ 2098131 h 2344739"/>
              <a:gd name="connsiteX177" fmla="*/ 4004538 w 12192001"/>
              <a:gd name="connsiteY177" fmla="*/ 2085563 h 2344739"/>
              <a:gd name="connsiteX178" fmla="*/ 3936846 w 12192001"/>
              <a:gd name="connsiteY178" fmla="*/ 2068106 h 2344739"/>
              <a:gd name="connsiteX179" fmla="*/ 3897275 w 12192001"/>
              <a:gd name="connsiteY179" fmla="*/ 2062451 h 2344739"/>
              <a:gd name="connsiteX180" fmla="*/ 3789760 w 12192001"/>
              <a:gd name="connsiteY180" fmla="*/ 2042213 h 2344739"/>
              <a:gd name="connsiteX181" fmla="*/ 3682513 w 12192001"/>
              <a:gd name="connsiteY181" fmla="*/ 2018290 h 2344739"/>
              <a:gd name="connsiteX182" fmla="*/ 3610035 w 12192001"/>
              <a:gd name="connsiteY182" fmla="*/ 1986019 h 2344739"/>
              <a:gd name="connsiteX183" fmla="*/ 3603855 w 12192001"/>
              <a:gd name="connsiteY183" fmla="*/ 1987381 h 2344739"/>
              <a:gd name="connsiteX184" fmla="*/ 3594736 w 12192001"/>
              <a:gd name="connsiteY184" fmla="*/ 1987545 h 2344739"/>
              <a:gd name="connsiteX185" fmla="*/ 3594501 w 12192001"/>
              <a:gd name="connsiteY185" fmla="*/ 1987276 h 2344739"/>
              <a:gd name="connsiteX186" fmla="*/ 3585978 w 12192001"/>
              <a:gd name="connsiteY186" fmla="*/ 1987966 h 2344739"/>
              <a:gd name="connsiteX187" fmla="*/ 3536135 w 12192001"/>
              <a:gd name="connsiteY187" fmla="*/ 1978267 h 2344739"/>
              <a:gd name="connsiteX188" fmla="*/ 3473223 w 12192001"/>
              <a:gd name="connsiteY188" fmla="*/ 1974606 h 2344739"/>
              <a:gd name="connsiteX189" fmla="*/ 3400728 w 12192001"/>
              <a:gd name="connsiteY189" fmla="*/ 1962558 h 2344739"/>
              <a:gd name="connsiteX190" fmla="*/ 3363888 w 12192001"/>
              <a:gd name="connsiteY190" fmla="*/ 1979510 h 2344739"/>
              <a:gd name="connsiteX191" fmla="*/ 3344026 w 12192001"/>
              <a:gd name="connsiteY191" fmla="*/ 1981192 h 2344739"/>
              <a:gd name="connsiteX192" fmla="*/ 3341698 w 12192001"/>
              <a:gd name="connsiteY192" fmla="*/ 1980217 h 2344739"/>
              <a:gd name="connsiteX193" fmla="*/ 3262356 w 12192001"/>
              <a:gd name="connsiteY193" fmla="*/ 1986094 h 2344739"/>
              <a:gd name="connsiteX194" fmla="*/ 3142556 w 12192001"/>
              <a:gd name="connsiteY194" fmla="*/ 1993869 h 2344739"/>
              <a:gd name="connsiteX195" fmla="*/ 3030291 w 12192001"/>
              <a:gd name="connsiteY195" fmla="*/ 1996512 h 2344739"/>
              <a:gd name="connsiteX196" fmla="*/ 2781569 w 12192001"/>
              <a:gd name="connsiteY196" fmla="*/ 2018333 h 2344739"/>
              <a:gd name="connsiteX197" fmla="*/ 2646527 w 12192001"/>
              <a:gd name="connsiteY197" fmla="*/ 2028869 h 2344739"/>
              <a:gd name="connsiteX198" fmla="*/ 2568028 w 12192001"/>
              <a:gd name="connsiteY198" fmla="*/ 2002628 h 2344739"/>
              <a:gd name="connsiteX199" fmla="*/ 2443255 w 12192001"/>
              <a:gd name="connsiteY199" fmla="*/ 2016529 h 2344739"/>
              <a:gd name="connsiteX200" fmla="*/ 2315112 w 12192001"/>
              <a:gd name="connsiteY200" fmla="*/ 2024996 h 2344739"/>
              <a:gd name="connsiteX201" fmla="*/ 2208578 w 12192001"/>
              <a:gd name="connsiteY201" fmla="*/ 2019763 h 2344739"/>
              <a:gd name="connsiteX202" fmla="*/ 2094665 w 12192001"/>
              <a:gd name="connsiteY202" fmla="*/ 2003052 h 2344739"/>
              <a:gd name="connsiteX203" fmla="*/ 1997356 w 12192001"/>
              <a:gd name="connsiteY203" fmla="*/ 1995032 h 2344739"/>
              <a:gd name="connsiteX204" fmla="*/ 1928172 w 12192001"/>
              <a:gd name="connsiteY204" fmla="*/ 2016977 h 2344739"/>
              <a:gd name="connsiteX205" fmla="*/ 1921650 w 12192001"/>
              <a:gd name="connsiteY205" fmla="*/ 2012146 h 2344739"/>
              <a:gd name="connsiteX206" fmla="*/ 1873080 w 12192001"/>
              <a:gd name="connsiteY206" fmla="*/ 2013741 h 2344739"/>
              <a:gd name="connsiteX207" fmla="*/ 1786655 w 12192001"/>
              <a:gd name="connsiteY207" fmla="*/ 2041363 h 2344739"/>
              <a:gd name="connsiteX208" fmla="*/ 1738204 w 12192001"/>
              <a:gd name="connsiteY208" fmla="*/ 2036312 h 2344739"/>
              <a:gd name="connsiteX209" fmla="*/ 1675071 w 12192001"/>
              <a:gd name="connsiteY209" fmla="*/ 2019963 h 2344739"/>
              <a:gd name="connsiteX210" fmla="*/ 1608669 w 12192001"/>
              <a:gd name="connsiteY210" fmla="*/ 2013066 h 2344739"/>
              <a:gd name="connsiteX211" fmla="*/ 1496110 w 12192001"/>
              <a:gd name="connsiteY211" fmla="*/ 1987476 h 2344739"/>
              <a:gd name="connsiteX212" fmla="*/ 1149979 w 12192001"/>
              <a:gd name="connsiteY212" fmla="*/ 1938041 h 2344739"/>
              <a:gd name="connsiteX213" fmla="*/ 858269 w 12192001"/>
              <a:gd name="connsiteY213" fmla="*/ 1928608 h 2344739"/>
              <a:gd name="connsiteX214" fmla="*/ 837540 w 12192001"/>
              <a:gd name="connsiteY214" fmla="*/ 1929821 h 2344739"/>
              <a:gd name="connsiteX215" fmla="*/ 816809 w 12192001"/>
              <a:gd name="connsiteY215" fmla="*/ 1927857 h 2344739"/>
              <a:gd name="connsiteX216" fmla="*/ 811506 w 12192001"/>
              <a:gd name="connsiteY216" fmla="*/ 1930751 h 2344739"/>
              <a:gd name="connsiteX217" fmla="*/ 797041 w 12192001"/>
              <a:gd name="connsiteY217" fmla="*/ 1930446 h 2344739"/>
              <a:gd name="connsiteX218" fmla="*/ 767901 w 12192001"/>
              <a:gd name="connsiteY218" fmla="*/ 1932653 h 2344739"/>
              <a:gd name="connsiteX219" fmla="*/ 763053 w 12192001"/>
              <a:gd name="connsiteY219" fmla="*/ 1930432 h 2344739"/>
              <a:gd name="connsiteX220" fmla="*/ 720047 w 12192001"/>
              <a:gd name="connsiteY220" fmla="*/ 1929661 h 2344739"/>
              <a:gd name="connsiteX221" fmla="*/ 719742 w 12192001"/>
              <a:gd name="connsiteY221" fmla="*/ 1928399 h 2344739"/>
              <a:gd name="connsiteX222" fmla="*/ 708875 w 12192001"/>
              <a:gd name="connsiteY222" fmla="*/ 1922722 h 2344739"/>
              <a:gd name="connsiteX223" fmla="*/ 596792 w 12192001"/>
              <a:gd name="connsiteY223" fmla="*/ 1879864 h 2344739"/>
              <a:gd name="connsiteX224" fmla="*/ 578535 w 12192001"/>
              <a:gd name="connsiteY224" fmla="*/ 1877212 h 2344739"/>
              <a:gd name="connsiteX225" fmla="*/ 571717 w 12192001"/>
              <a:gd name="connsiteY225" fmla="*/ 1877401 h 2344739"/>
              <a:gd name="connsiteX226" fmla="*/ 445099 w 12192001"/>
              <a:gd name="connsiteY226" fmla="*/ 1839371 h 2344739"/>
              <a:gd name="connsiteX227" fmla="*/ 404015 w 12192001"/>
              <a:gd name="connsiteY227" fmla="*/ 1833548 h 2344739"/>
              <a:gd name="connsiteX228" fmla="*/ 292435 w 12192001"/>
              <a:gd name="connsiteY228" fmla="*/ 1812852 h 2344739"/>
              <a:gd name="connsiteX229" fmla="*/ 118381 w 12192001"/>
              <a:gd name="connsiteY229" fmla="*/ 1761047 h 2344739"/>
              <a:gd name="connsiteX230" fmla="*/ 15526 w 12192001"/>
              <a:gd name="connsiteY230" fmla="*/ 1758191 h 2344739"/>
              <a:gd name="connsiteX231" fmla="*/ 2 w 12192001"/>
              <a:gd name="connsiteY231" fmla="*/ 1752722 h 2344739"/>
              <a:gd name="connsiteX232" fmla="*/ 1 w 12192001"/>
              <a:gd name="connsiteY232" fmla="*/ 762497 h 2344739"/>
              <a:gd name="connsiteX233" fmla="*/ 0 w 12192001"/>
              <a:gd name="connsiteY233" fmla="*/ 762497 h 2344739"/>
              <a:gd name="connsiteX234" fmla="*/ 0 w 12192001"/>
              <a:gd name="connsiteY234" fmla="*/ 222213 h 2344739"/>
              <a:gd name="connsiteX235" fmla="*/ 0 w 12192001"/>
              <a:gd name="connsiteY235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95155 w 12192001"/>
              <a:gd name="connsiteY24" fmla="*/ 918898 h 2344739"/>
              <a:gd name="connsiteX25" fmla="*/ 11306392 w 12192001"/>
              <a:gd name="connsiteY25" fmla="*/ 1272239 h 2344739"/>
              <a:gd name="connsiteX26" fmla="*/ 11415912 w 12192001"/>
              <a:gd name="connsiteY26" fmla="*/ 1173869 h 2344739"/>
              <a:gd name="connsiteX27" fmla="*/ 11245526 w 12192001"/>
              <a:gd name="connsiteY27" fmla="*/ 1274060 h 2344739"/>
              <a:gd name="connsiteX28" fmla="*/ 11227161 w 12192001"/>
              <a:gd name="connsiteY28" fmla="*/ 1276236 h 2344739"/>
              <a:gd name="connsiteX29" fmla="*/ 11216939 w 12192001"/>
              <a:gd name="connsiteY29" fmla="*/ 1275961 h 2344739"/>
              <a:gd name="connsiteX30" fmla="*/ 11216036 w 12192001"/>
              <a:gd name="connsiteY30" fmla="*/ 1275018 h 2344739"/>
              <a:gd name="connsiteX31" fmla="*/ 11187737 w 12192001"/>
              <a:gd name="connsiteY31" fmla="*/ 1292383 h 2344739"/>
              <a:gd name="connsiteX32" fmla="*/ 11183353 w 12192001"/>
              <a:gd name="connsiteY32" fmla="*/ 1292525 h 2344739"/>
              <a:gd name="connsiteX33" fmla="*/ 11165706 w 12192001"/>
              <a:gd name="connsiteY33" fmla="*/ 1306612 h 2344739"/>
              <a:gd name="connsiteX34" fmla="*/ 11156163 w 12192001"/>
              <a:gd name="connsiteY34" fmla="*/ 1312414 h 2344739"/>
              <a:gd name="connsiteX35" fmla="*/ 11154348 w 12192001"/>
              <a:gd name="connsiteY35" fmla="*/ 1317097 h 2344739"/>
              <a:gd name="connsiteX36" fmla="*/ 11139813 w 12192001"/>
              <a:gd name="connsiteY36" fmla="*/ 1324115 h 2344739"/>
              <a:gd name="connsiteX37" fmla="*/ 11137813 w 12192001"/>
              <a:gd name="connsiteY37" fmla="*/ 1323772 h 2344739"/>
              <a:gd name="connsiteX38" fmla="*/ 11127060 w 12192001"/>
              <a:gd name="connsiteY38" fmla="*/ 1333832 h 2344739"/>
              <a:gd name="connsiteX39" fmla="*/ 11119543 w 12192001"/>
              <a:gd name="connsiteY39" fmla="*/ 1347424 h 2344739"/>
              <a:gd name="connsiteX40" fmla="*/ 10893535 w 12192001"/>
              <a:gd name="connsiteY40" fmla="*/ 1473399 h 2344739"/>
              <a:gd name="connsiteX41" fmla="*/ 10772152 w 12192001"/>
              <a:gd name="connsiteY41" fmla="*/ 1523191 h 2344739"/>
              <a:gd name="connsiteX42" fmla="*/ 10626520 w 12192001"/>
              <a:gd name="connsiteY42" fmla="*/ 1559229 h 2344739"/>
              <a:gd name="connsiteX43" fmla="*/ 10580747 w 12192001"/>
              <a:gd name="connsiteY43" fmla="*/ 1568689 h 2344739"/>
              <a:gd name="connsiteX44" fmla="*/ 10546642 w 12192001"/>
              <a:gd name="connsiteY44" fmla="*/ 1598423 h 2344739"/>
              <a:gd name="connsiteX45" fmla="*/ 10528495 w 12192001"/>
              <a:gd name="connsiteY45" fmla="*/ 1596907 h 2344739"/>
              <a:gd name="connsiteX46" fmla="*/ 10525298 w 12192001"/>
              <a:gd name="connsiteY46" fmla="*/ 1596411 h 2344739"/>
              <a:gd name="connsiteX47" fmla="*/ 10513981 w 12192001"/>
              <a:gd name="connsiteY47" fmla="*/ 1599537 h 2344739"/>
              <a:gd name="connsiteX48" fmla="*/ 10490587 w 12192001"/>
              <a:gd name="connsiteY48" fmla="*/ 1594156 h 2344739"/>
              <a:gd name="connsiteX49" fmla="*/ 10470270 w 12192001"/>
              <a:gd name="connsiteY49" fmla="*/ 1601693 h 2344739"/>
              <a:gd name="connsiteX50" fmla="*/ 10375894 w 12192001"/>
              <a:gd name="connsiteY50" fmla="*/ 1644598 h 2344739"/>
              <a:gd name="connsiteX51" fmla="*/ 10318190 w 12192001"/>
              <a:gd name="connsiteY51" fmla="*/ 1666221 h 2344739"/>
              <a:gd name="connsiteX52" fmla="*/ 10294319 w 12192001"/>
              <a:gd name="connsiteY52" fmla="*/ 1668079 h 2344739"/>
              <a:gd name="connsiteX53" fmla="*/ 10262295 w 12192001"/>
              <a:gd name="connsiteY53" fmla="*/ 1674948 h 2344739"/>
              <a:gd name="connsiteX54" fmla="*/ 10204270 w 12192001"/>
              <a:gd name="connsiteY54" fmla="*/ 1682149 h 2344739"/>
              <a:gd name="connsiteX55" fmla="*/ 10176611 w 12192001"/>
              <a:gd name="connsiteY55" fmla="*/ 1692943 h 2344739"/>
              <a:gd name="connsiteX56" fmla="*/ 10163922 w 12192001"/>
              <a:gd name="connsiteY56" fmla="*/ 1693739 h 2344739"/>
              <a:gd name="connsiteX57" fmla="*/ 10155160 w 12192001"/>
              <a:gd name="connsiteY57" fmla="*/ 1707487 h 2344739"/>
              <a:gd name="connsiteX58" fmla="*/ 10117119 w 12192001"/>
              <a:gd name="connsiteY58" fmla="*/ 1731142 h 2344739"/>
              <a:gd name="connsiteX59" fmla="*/ 10100445 w 12192001"/>
              <a:gd name="connsiteY59" fmla="*/ 1742432 h 2344739"/>
              <a:gd name="connsiteX60" fmla="*/ 10082169 w 12192001"/>
              <a:gd name="connsiteY60" fmla="*/ 1743296 h 2344739"/>
              <a:gd name="connsiteX61" fmla="*/ 10039240 w 12192001"/>
              <a:gd name="connsiteY61" fmla="*/ 1741632 h 2344739"/>
              <a:gd name="connsiteX62" fmla="*/ 9960019 w 12192001"/>
              <a:gd name="connsiteY62" fmla="*/ 1757147 h 2344739"/>
              <a:gd name="connsiteX63" fmla="*/ 9847792 w 12192001"/>
              <a:gd name="connsiteY63" fmla="*/ 1763915 h 2344739"/>
              <a:gd name="connsiteX64" fmla="*/ 9728309 w 12192001"/>
              <a:gd name="connsiteY64" fmla="*/ 1784122 h 2344739"/>
              <a:gd name="connsiteX65" fmla="*/ 9584507 w 12192001"/>
              <a:gd name="connsiteY65" fmla="*/ 1795542 h 2344739"/>
              <a:gd name="connsiteX66" fmla="*/ 9343052 w 12192001"/>
              <a:gd name="connsiteY66" fmla="*/ 1841244 h 2344739"/>
              <a:gd name="connsiteX67" fmla="*/ 9231370 w 12192001"/>
              <a:gd name="connsiteY67" fmla="*/ 1893149 h 2344739"/>
              <a:gd name="connsiteX68" fmla="*/ 9194810 w 12192001"/>
              <a:gd name="connsiteY68" fmla="*/ 1903228 h 2344739"/>
              <a:gd name="connsiteX69" fmla="*/ 9189246 w 12192001"/>
              <a:gd name="connsiteY69" fmla="*/ 1912467 h 2344739"/>
              <a:gd name="connsiteX70" fmla="*/ 9151232 w 12192001"/>
              <a:gd name="connsiteY70" fmla="*/ 1923669 h 2344739"/>
              <a:gd name="connsiteX71" fmla="*/ 9150210 w 12192001"/>
              <a:gd name="connsiteY71" fmla="*/ 1922604 h 2344739"/>
              <a:gd name="connsiteX72" fmla="*/ 9137318 w 12192001"/>
              <a:gd name="connsiteY72" fmla="*/ 1920435 h 2344739"/>
              <a:gd name="connsiteX73" fmla="*/ 9113812 w 12192001"/>
              <a:gd name="connsiteY73" fmla="*/ 1919069 h 2344739"/>
              <a:gd name="connsiteX74" fmla="*/ 9053453 w 12192001"/>
              <a:gd name="connsiteY74" fmla="*/ 1910755 h 2344739"/>
              <a:gd name="connsiteX75" fmla="*/ 9005486 w 12192001"/>
              <a:gd name="connsiteY75" fmla="*/ 1914040 h 2344739"/>
              <a:gd name="connsiteX76" fmla="*/ 9005201 w 12192001"/>
              <a:gd name="connsiteY76" fmla="*/ 1913800 h 2344739"/>
              <a:gd name="connsiteX77" fmla="*/ 8996232 w 12192001"/>
              <a:gd name="connsiteY77" fmla="*/ 1915011 h 2344739"/>
              <a:gd name="connsiteX78" fmla="*/ 8990394 w 12192001"/>
              <a:gd name="connsiteY78" fmla="*/ 1917072 h 2344739"/>
              <a:gd name="connsiteX79" fmla="*/ 8974337 w 12192001"/>
              <a:gd name="connsiteY79" fmla="*/ 1920298 h 2344739"/>
              <a:gd name="connsiteX80" fmla="*/ 8968011 w 12192001"/>
              <a:gd name="connsiteY80" fmla="*/ 1919598 h 2344739"/>
              <a:gd name="connsiteX81" fmla="*/ 8963048 w 12192001"/>
              <a:gd name="connsiteY81" fmla="*/ 1917373 h 2344739"/>
              <a:gd name="connsiteX82" fmla="*/ 8928988 w 12192001"/>
              <a:gd name="connsiteY82" fmla="*/ 1914185 h 2344739"/>
              <a:gd name="connsiteX83" fmla="*/ 8752444 w 12192001"/>
              <a:gd name="connsiteY83" fmla="*/ 1933417 h 2344739"/>
              <a:gd name="connsiteX84" fmla="*/ 8707847 w 12192001"/>
              <a:gd name="connsiteY84" fmla="*/ 1935518 h 2344739"/>
              <a:gd name="connsiteX85" fmla="*/ 8596071 w 12192001"/>
              <a:gd name="connsiteY85" fmla="*/ 1944090 h 2344739"/>
              <a:gd name="connsiteX86" fmla="*/ 8525230 w 12192001"/>
              <a:gd name="connsiteY86" fmla="*/ 1929248 h 2344739"/>
              <a:gd name="connsiteX87" fmla="*/ 8510983 w 12192001"/>
              <a:gd name="connsiteY87" fmla="*/ 1935163 h 2344739"/>
              <a:gd name="connsiteX88" fmla="*/ 8506167 w 12192001"/>
              <a:gd name="connsiteY88" fmla="*/ 1938164 h 2344739"/>
              <a:gd name="connsiteX89" fmla="*/ 8497968 w 12192001"/>
              <a:gd name="connsiteY89" fmla="*/ 1940902 h 2344739"/>
              <a:gd name="connsiteX90" fmla="*/ 8497594 w 12192001"/>
              <a:gd name="connsiteY90" fmla="*/ 1940723 h 2344739"/>
              <a:gd name="connsiteX91" fmla="*/ 8490249 w 12192001"/>
              <a:gd name="connsiteY91" fmla="*/ 1943773 h 2344739"/>
              <a:gd name="connsiteX92" fmla="*/ 8367182 w 12192001"/>
              <a:gd name="connsiteY92" fmla="*/ 1957815 h 2344739"/>
              <a:gd name="connsiteX93" fmla="*/ 8353799 w 12192001"/>
              <a:gd name="connsiteY93" fmla="*/ 1958009 h 2344739"/>
              <a:gd name="connsiteX94" fmla="*/ 8352373 w 12192001"/>
              <a:gd name="connsiteY94" fmla="*/ 1957169 h 2344739"/>
              <a:gd name="connsiteX95" fmla="*/ 8320104 w 12192001"/>
              <a:gd name="connsiteY95" fmla="*/ 1974587 h 2344739"/>
              <a:gd name="connsiteX96" fmla="*/ 8314433 w 12192001"/>
              <a:gd name="connsiteY96" fmla="*/ 1974913 h 2344739"/>
              <a:gd name="connsiteX97" fmla="*/ 8295174 w 12192001"/>
              <a:gd name="connsiteY97" fmla="*/ 1988808 h 2344739"/>
              <a:gd name="connsiteX98" fmla="*/ 8284276 w 12192001"/>
              <a:gd name="connsiteY98" fmla="*/ 1994631 h 2344739"/>
              <a:gd name="connsiteX99" fmla="*/ 8283150 w 12192001"/>
              <a:gd name="connsiteY99" fmla="*/ 1999074 h 2344739"/>
              <a:gd name="connsiteX100" fmla="*/ 8266076 w 12192001"/>
              <a:gd name="connsiteY100" fmla="*/ 2006249 h 2344739"/>
              <a:gd name="connsiteX101" fmla="*/ 8263377 w 12192001"/>
              <a:gd name="connsiteY101" fmla="*/ 2006019 h 2344739"/>
              <a:gd name="connsiteX102" fmla="*/ 8252033 w 12192001"/>
              <a:gd name="connsiteY102" fmla="*/ 2015862 h 2344739"/>
              <a:gd name="connsiteX103" fmla="*/ 8245834 w 12192001"/>
              <a:gd name="connsiteY103" fmla="*/ 2028854 h 2344739"/>
              <a:gd name="connsiteX104" fmla="*/ 8090272 w 12192001"/>
              <a:gd name="connsiteY104" fmla="*/ 2075015 h 2344739"/>
              <a:gd name="connsiteX105" fmla="*/ 7905407 w 12192001"/>
              <a:gd name="connsiteY105" fmla="*/ 2116988 h 2344739"/>
              <a:gd name="connsiteX106" fmla="*/ 7718745 w 12192001"/>
              <a:gd name="connsiteY106" fmla="*/ 2142703 h 2344739"/>
              <a:gd name="connsiteX107" fmla="*/ 7614347 w 12192001"/>
              <a:gd name="connsiteY107" fmla="*/ 2139232 h 2344739"/>
              <a:gd name="connsiteX108" fmla="*/ 7527543 w 12192001"/>
              <a:gd name="connsiteY108" fmla="*/ 2145060 h 2344739"/>
              <a:gd name="connsiteX109" fmla="*/ 7519571 w 12192001"/>
              <a:gd name="connsiteY109" fmla="*/ 2147613 h 2344739"/>
              <a:gd name="connsiteX110" fmla="*/ 7507411 w 12192001"/>
              <a:gd name="connsiteY110" fmla="*/ 2148948 h 2344739"/>
              <a:gd name="connsiteX111" fmla="*/ 7507040 w 12192001"/>
              <a:gd name="connsiteY111" fmla="*/ 2148621 h 2344739"/>
              <a:gd name="connsiteX112" fmla="*/ 7495795 w 12192001"/>
              <a:gd name="connsiteY112" fmla="*/ 2150573 h 2344739"/>
              <a:gd name="connsiteX113" fmla="*/ 7405391 w 12192001"/>
              <a:gd name="connsiteY113" fmla="*/ 2142468 h 2344739"/>
              <a:gd name="connsiteX114" fmla="*/ 7312180 w 12192001"/>
              <a:gd name="connsiteY114" fmla="*/ 2132873 h 2344739"/>
              <a:gd name="connsiteX115" fmla="*/ 7310853 w 12192001"/>
              <a:gd name="connsiteY115" fmla="*/ 2131431 h 2344739"/>
              <a:gd name="connsiteX116" fmla="*/ 7218559 w 12192001"/>
              <a:gd name="connsiteY116" fmla="*/ 2156680 h 2344739"/>
              <a:gd name="connsiteX117" fmla="*/ 7201101 w 12192001"/>
              <a:gd name="connsiteY117" fmla="*/ 2161230 h 2344739"/>
              <a:gd name="connsiteX118" fmla="*/ 7197004 w 12192001"/>
              <a:gd name="connsiteY118" fmla="*/ 2166588 h 2344739"/>
              <a:gd name="connsiteX119" fmla="*/ 7170808 w 12192001"/>
              <a:gd name="connsiteY119" fmla="*/ 2171236 h 2344739"/>
              <a:gd name="connsiteX120" fmla="*/ 7096988 w 12192001"/>
              <a:gd name="connsiteY120" fmla="*/ 2183464 h 2344739"/>
              <a:gd name="connsiteX121" fmla="*/ 7018496 w 12192001"/>
              <a:gd name="connsiteY121" fmla="*/ 2183090 h 2344739"/>
              <a:gd name="connsiteX122" fmla="*/ 6904146 w 12192001"/>
              <a:gd name="connsiteY122" fmla="*/ 2212596 h 2344739"/>
              <a:gd name="connsiteX123" fmla="*/ 6708222 w 12192001"/>
              <a:gd name="connsiteY123" fmla="*/ 2240551 h 2344739"/>
              <a:gd name="connsiteX124" fmla="*/ 6549454 w 12192001"/>
              <a:gd name="connsiteY124" fmla="*/ 2269327 h 2344739"/>
              <a:gd name="connsiteX125" fmla="*/ 6317560 w 12192001"/>
              <a:gd name="connsiteY125" fmla="*/ 2316127 h 2344739"/>
              <a:gd name="connsiteX126" fmla="*/ 6168674 w 12192001"/>
              <a:gd name="connsiteY126" fmla="*/ 2318214 h 2344739"/>
              <a:gd name="connsiteX127" fmla="*/ 6073848 w 12192001"/>
              <a:gd name="connsiteY127" fmla="*/ 2338676 h 2344739"/>
              <a:gd name="connsiteX128" fmla="*/ 6068529 w 12192001"/>
              <a:gd name="connsiteY128" fmla="*/ 2337139 h 2344739"/>
              <a:gd name="connsiteX129" fmla="*/ 6048638 w 12192001"/>
              <a:gd name="connsiteY129" fmla="*/ 2337822 h 2344739"/>
              <a:gd name="connsiteX130" fmla="*/ 6041285 w 12192001"/>
              <a:gd name="connsiteY130" fmla="*/ 2329473 h 2344739"/>
              <a:gd name="connsiteX131" fmla="*/ 6010090 w 12192001"/>
              <a:gd name="connsiteY131" fmla="*/ 2324380 h 2344739"/>
              <a:gd name="connsiteX132" fmla="*/ 5957375 w 12192001"/>
              <a:gd name="connsiteY132" fmla="*/ 2328024 h 2344739"/>
              <a:gd name="connsiteX133" fmla="*/ 5758919 w 12192001"/>
              <a:gd name="connsiteY133" fmla="*/ 2343716 h 2344739"/>
              <a:gd name="connsiteX134" fmla="*/ 5626960 w 12192001"/>
              <a:gd name="connsiteY134" fmla="*/ 2344739 h 2344739"/>
              <a:gd name="connsiteX135" fmla="*/ 5470906 w 12192001"/>
              <a:gd name="connsiteY135" fmla="*/ 2330719 h 2344739"/>
              <a:gd name="connsiteX136" fmla="*/ 5432761 w 12192001"/>
              <a:gd name="connsiteY136" fmla="*/ 2319466 h 2344739"/>
              <a:gd name="connsiteX137" fmla="*/ 5381669 w 12192001"/>
              <a:gd name="connsiteY137" fmla="*/ 2301764 h 2344739"/>
              <a:gd name="connsiteX138" fmla="*/ 5261764 w 12192001"/>
              <a:gd name="connsiteY138" fmla="*/ 2281347 h 2344739"/>
              <a:gd name="connsiteX139" fmla="*/ 5222961 w 12192001"/>
              <a:gd name="connsiteY139" fmla="*/ 2270223 h 2344739"/>
              <a:gd name="connsiteX140" fmla="*/ 5174660 w 12192001"/>
              <a:gd name="connsiteY140" fmla="*/ 2267233 h 2344739"/>
              <a:gd name="connsiteX141" fmla="*/ 5156554 w 12192001"/>
              <a:gd name="connsiteY141" fmla="*/ 2260010 h 2344739"/>
              <a:gd name="connsiteX142" fmla="*/ 5142599 w 12192001"/>
              <a:gd name="connsiteY142" fmla="*/ 2256610 h 2344739"/>
              <a:gd name="connsiteX143" fmla="*/ 5139596 w 12192001"/>
              <a:gd name="connsiteY143" fmla="*/ 2254509 h 2344739"/>
              <a:gd name="connsiteX144" fmla="*/ 5121659 w 12192001"/>
              <a:gd name="connsiteY144" fmla="*/ 2243656 h 2344739"/>
              <a:gd name="connsiteX145" fmla="*/ 5065790 w 12192001"/>
              <a:gd name="connsiteY145" fmla="*/ 2250227 h 2344739"/>
              <a:gd name="connsiteX146" fmla="*/ 5011514 w 12192001"/>
              <a:gd name="connsiteY146" fmla="*/ 2233846 h 2344739"/>
              <a:gd name="connsiteX147" fmla="*/ 4840441 w 12192001"/>
              <a:gd name="connsiteY147" fmla="*/ 2209829 h 2344739"/>
              <a:gd name="connsiteX148" fmla="*/ 4762447 w 12192001"/>
              <a:gd name="connsiteY148" fmla="*/ 2182061 h 2344739"/>
              <a:gd name="connsiteX149" fmla="*/ 4723186 w 12192001"/>
              <a:gd name="connsiteY149" fmla="*/ 2173047 h 2344739"/>
              <a:gd name="connsiteX150" fmla="*/ 4721176 w 12192001"/>
              <a:gd name="connsiteY150" fmla="*/ 2172298 h 2344739"/>
              <a:gd name="connsiteX151" fmla="*/ 4722111 w 12192001"/>
              <a:gd name="connsiteY151" fmla="*/ 2172087 h 2344739"/>
              <a:gd name="connsiteX152" fmla="*/ 4717202 w 12192001"/>
              <a:gd name="connsiteY152" fmla="*/ 2170817 h 2344739"/>
              <a:gd name="connsiteX153" fmla="*/ 4721176 w 12192001"/>
              <a:gd name="connsiteY153" fmla="*/ 2172298 h 2344739"/>
              <a:gd name="connsiteX154" fmla="*/ 4715526 w 12192001"/>
              <a:gd name="connsiteY154" fmla="*/ 2173573 h 2344739"/>
              <a:gd name="connsiteX155" fmla="*/ 4515814 w 12192001"/>
              <a:gd name="connsiteY155" fmla="*/ 2163671 h 2344739"/>
              <a:gd name="connsiteX156" fmla="*/ 4428543 w 12192001"/>
              <a:gd name="connsiteY156" fmla="*/ 2153020 h 2344739"/>
              <a:gd name="connsiteX157" fmla="*/ 4362875 w 12192001"/>
              <a:gd name="connsiteY157" fmla="*/ 2151674 h 2344739"/>
              <a:gd name="connsiteX158" fmla="*/ 4316966 w 12192001"/>
              <a:gd name="connsiteY158" fmla="*/ 2158289 h 2344739"/>
              <a:gd name="connsiteX159" fmla="*/ 4315110 w 12192001"/>
              <a:gd name="connsiteY159" fmla="*/ 2156948 h 2344739"/>
              <a:gd name="connsiteX160" fmla="*/ 4295144 w 12192001"/>
              <a:gd name="connsiteY160" fmla="*/ 2155069 h 2344739"/>
              <a:gd name="connsiteX161" fmla="*/ 4290064 w 12192001"/>
              <a:gd name="connsiteY161" fmla="*/ 2157986 h 2344739"/>
              <a:gd name="connsiteX162" fmla="*/ 4276142 w 12192001"/>
              <a:gd name="connsiteY162" fmla="*/ 2157740 h 2344739"/>
              <a:gd name="connsiteX163" fmla="*/ 4248117 w 12192001"/>
              <a:gd name="connsiteY163" fmla="*/ 2160064 h 2344739"/>
              <a:gd name="connsiteX164" fmla="*/ 4202051 w 12192001"/>
              <a:gd name="connsiteY164" fmla="*/ 2157269 h 2344739"/>
              <a:gd name="connsiteX165" fmla="*/ 4201745 w 12192001"/>
              <a:gd name="connsiteY165" fmla="*/ 2156010 h 2344739"/>
              <a:gd name="connsiteX166" fmla="*/ 4191248 w 12192001"/>
              <a:gd name="connsiteY166" fmla="*/ 2150376 h 2344739"/>
              <a:gd name="connsiteX167" fmla="*/ 4142745 w 12192001"/>
              <a:gd name="connsiteY167" fmla="*/ 2134511 h 2344739"/>
              <a:gd name="connsiteX168" fmla="*/ 4083097 w 12192001"/>
              <a:gd name="connsiteY168" fmla="*/ 2107978 h 2344739"/>
              <a:gd name="connsiteX169" fmla="*/ 4074546 w 12192001"/>
              <a:gd name="connsiteY169" fmla="*/ 2107143 h 2344739"/>
              <a:gd name="connsiteX170" fmla="*/ 4074427 w 12192001"/>
              <a:gd name="connsiteY170" fmla="*/ 2106844 h 2344739"/>
              <a:gd name="connsiteX171" fmla="*/ 4065510 w 12192001"/>
              <a:gd name="connsiteY171" fmla="*/ 2105400 h 2344739"/>
              <a:gd name="connsiteX172" fmla="*/ 4058954 w 12192001"/>
              <a:gd name="connsiteY172" fmla="*/ 2105618 h 2344739"/>
              <a:gd name="connsiteX173" fmla="*/ 4042364 w 12192001"/>
              <a:gd name="connsiteY173" fmla="*/ 2103997 h 2344739"/>
              <a:gd name="connsiteX174" fmla="*/ 4036997 w 12192001"/>
              <a:gd name="connsiteY174" fmla="*/ 2101563 h 2344739"/>
              <a:gd name="connsiteX175" fmla="*/ 4035363 w 12192001"/>
              <a:gd name="connsiteY175" fmla="*/ 2097896 h 2344739"/>
              <a:gd name="connsiteX176" fmla="*/ 4033778 w 12192001"/>
              <a:gd name="connsiteY176" fmla="*/ 2098131 h 2344739"/>
              <a:gd name="connsiteX177" fmla="*/ 4004538 w 12192001"/>
              <a:gd name="connsiteY177" fmla="*/ 2085563 h 2344739"/>
              <a:gd name="connsiteX178" fmla="*/ 3936846 w 12192001"/>
              <a:gd name="connsiteY178" fmla="*/ 2068106 h 2344739"/>
              <a:gd name="connsiteX179" fmla="*/ 3897275 w 12192001"/>
              <a:gd name="connsiteY179" fmla="*/ 2062451 h 2344739"/>
              <a:gd name="connsiteX180" fmla="*/ 3789760 w 12192001"/>
              <a:gd name="connsiteY180" fmla="*/ 2042213 h 2344739"/>
              <a:gd name="connsiteX181" fmla="*/ 3682513 w 12192001"/>
              <a:gd name="connsiteY181" fmla="*/ 2018290 h 2344739"/>
              <a:gd name="connsiteX182" fmla="*/ 3610035 w 12192001"/>
              <a:gd name="connsiteY182" fmla="*/ 1986019 h 2344739"/>
              <a:gd name="connsiteX183" fmla="*/ 3603855 w 12192001"/>
              <a:gd name="connsiteY183" fmla="*/ 1987381 h 2344739"/>
              <a:gd name="connsiteX184" fmla="*/ 3594736 w 12192001"/>
              <a:gd name="connsiteY184" fmla="*/ 1987545 h 2344739"/>
              <a:gd name="connsiteX185" fmla="*/ 3594501 w 12192001"/>
              <a:gd name="connsiteY185" fmla="*/ 1987276 h 2344739"/>
              <a:gd name="connsiteX186" fmla="*/ 3585978 w 12192001"/>
              <a:gd name="connsiteY186" fmla="*/ 1987966 h 2344739"/>
              <a:gd name="connsiteX187" fmla="*/ 3536135 w 12192001"/>
              <a:gd name="connsiteY187" fmla="*/ 1978267 h 2344739"/>
              <a:gd name="connsiteX188" fmla="*/ 3473223 w 12192001"/>
              <a:gd name="connsiteY188" fmla="*/ 1974606 h 2344739"/>
              <a:gd name="connsiteX189" fmla="*/ 3400728 w 12192001"/>
              <a:gd name="connsiteY189" fmla="*/ 1962558 h 2344739"/>
              <a:gd name="connsiteX190" fmla="*/ 3363888 w 12192001"/>
              <a:gd name="connsiteY190" fmla="*/ 1979510 h 2344739"/>
              <a:gd name="connsiteX191" fmla="*/ 3344026 w 12192001"/>
              <a:gd name="connsiteY191" fmla="*/ 1981192 h 2344739"/>
              <a:gd name="connsiteX192" fmla="*/ 3341698 w 12192001"/>
              <a:gd name="connsiteY192" fmla="*/ 1980217 h 2344739"/>
              <a:gd name="connsiteX193" fmla="*/ 3262356 w 12192001"/>
              <a:gd name="connsiteY193" fmla="*/ 1986094 h 2344739"/>
              <a:gd name="connsiteX194" fmla="*/ 3142556 w 12192001"/>
              <a:gd name="connsiteY194" fmla="*/ 1993869 h 2344739"/>
              <a:gd name="connsiteX195" fmla="*/ 3030291 w 12192001"/>
              <a:gd name="connsiteY195" fmla="*/ 1996512 h 2344739"/>
              <a:gd name="connsiteX196" fmla="*/ 2781569 w 12192001"/>
              <a:gd name="connsiteY196" fmla="*/ 2018333 h 2344739"/>
              <a:gd name="connsiteX197" fmla="*/ 2646527 w 12192001"/>
              <a:gd name="connsiteY197" fmla="*/ 2028869 h 2344739"/>
              <a:gd name="connsiteX198" fmla="*/ 2568028 w 12192001"/>
              <a:gd name="connsiteY198" fmla="*/ 2002628 h 2344739"/>
              <a:gd name="connsiteX199" fmla="*/ 2443255 w 12192001"/>
              <a:gd name="connsiteY199" fmla="*/ 2016529 h 2344739"/>
              <a:gd name="connsiteX200" fmla="*/ 2315112 w 12192001"/>
              <a:gd name="connsiteY200" fmla="*/ 2024996 h 2344739"/>
              <a:gd name="connsiteX201" fmla="*/ 2208578 w 12192001"/>
              <a:gd name="connsiteY201" fmla="*/ 2019763 h 2344739"/>
              <a:gd name="connsiteX202" fmla="*/ 2094665 w 12192001"/>
              <a:gd name="connsiteY202" fmla="*/ 2003052 h 2344739"/>
              <a:gd name="connsiteX203" fmla="*/ 1997356 w 12192001"/>
              <a:gd name="connsiteY203" fmla="*/ 1995032 h 2344739"/>
              <a:gd name="connsiteX204" fmla="*/ 1928172 w 12192001"/>
              <a:gd name="connsiteY204" fmla="*/ 2016977 h 2344739"/>
              <a:gd name="connsiteX205" fmla="*/ 1921650 w 12192001"/>
              <a:gd name="connsiteY205" fmla="*/ 2012146 h 2344739"/>
              <a:gd name="connsiteX206" fmla="*/ 1873080 w 12192001"/>
              <a:gd name="connsiteY206" fmla="*/ 2013741 h 2344739"/>
              <a:gd name="connsiteX207" fmla="*/ 1786655 w 12192001"/>
              <a:gd name="connsiteY207" fmla="*/ 2041363 h 2344739"/>
              <a:gd name="connsiteX208" fmla="*/ 1738204 w 12192001"/>
              <a:gd name="connsiteY208" fmla="*/ 2036312 h 2344739"/>
              <a:gd name="connsiteX209" fmla="*/ 1675071 w 12192001"/>
              <a:gd name="connsiteY209" fmla="*/ 2019963 h 2344739"/>
              <a:gd name="connsiteX210" fmla="*/ 1608669 w 12192001"/>
              <a:gd name="connsiteY210" fmla="*/ 2013066 h 2344739"/>
              <a:gd name="connsiteX211" fmla="*/ 1496110 w 12192001"/>
              <a:gd name="connsiteY211" fmla="*/ 1987476 h 2344739"/>
              <a:gd name="connsiteX212" fmla="*/ 1149979 w 12192001"/>
              <a:gd name="connsiteY212" fmla="*/ 1938041 h 2344739"/>
              <a:gd name="connsiteX213" fmla="*/ 858269 w 12192001"/>
              <a:gd name="connsiteY213" fmla="*/ 1928608 h 2344739"/>
              <a:gd name="connsiteX214" fmla="*/ 837540 w 12192001"/>
              <a:gd name="connsiteY214" fmla="*/ 1929821 h 2344739"/>
              <a:gd name="connsiteX215" fmla="*/ 816809 w 12192001"/>
              <a:gd name="connsiteY215" fmla="*/ 1927857 h 2344739"/>
              <a:gd name="connsiteX216" fmla="*/ 811506 w 12192001"/>
              <a:gd name="connsiteY216" fmla="*/ 1930751 h 2344739"/>
              <a:gd name="connsiteX217" fmla="*/ 797041 w 12192001"/>
              <a:gd name="connsiteY217" fmla="*/ 1930446 h 2344739"/>
              <a:gd name="connsiteX218" fmla="*/ 767901 w 12192001"/>
              <a:gd name="connsiteY218" fmla="*/ 1932653 h 2344739"/>
              <a:gd name="connsiteX219" fmla="*/ 763053 w 12192001"/>
              <a:gd name="connsiteY219" fmla="*/ 1930432 h 2344739"/>
              <a:gd name="connsiteX220" fmla="*/ 720047 w 12192001"/>
              <a:gd name="connsiteY220" fmla="*/ 1929661 h 2344739"/>
              <a:gd name="connsiteX221" fmla="*/ 719742 w 12192001"/>
              <a:gd name="connsiteY221" fmla="*/ 1928399 h 2344739"/>
              <a:gd name="connsiteX222" fmla="*/ 708875 w 12192001"/>
              <a:gd name="connsiteY222" fmla="*/ 1922722 h 2344739"/>
              <a:gd name="connsiteX223" fmla="*/ 596792 w 12192001"/>
              <a:gd name="connsiteY223" fmla="*/ 1879864 h 2344739"/>
              <a:gd name="connsiteX224" fmla="*/ 578535 w 12192001"/>
              <a:gd name="connsiteY224" fmla="*/ 1877212 h 2344739"/>
              <a:gd name="connsiteX225" fmla="*/ 571717 w 12192001"/>
              <a:gd name="connsiteY225" fmla="*/ 1877401 h 2344739"/>
              <a:gd name="connsiteX226" fmla="*/ 445099 w 12192001"/>
              <a:gd name="connsiteY226" fmla="*/ 1839371 h 2344739"/>
              <a:gd name="connsiteX227" fmla="*/ 404015 w 12192001"/>
              <a:gd name="connsiteY227" fmla="*/ 1833548 h 2344739"/>
              <a:gd name="connsiteX228" fmla="*/ 292435 w 12192001"/>
              <a:gd name="connsiteY228" fmla="*/ 1812852 h 2344739"/>
              <a:gd name="connsiteX229" fmla="*/ 118381 w 12192001"/>
              <a:gd name="connsiteY229" fmla="*/ 1761047 h 2344739"/>
              <a:gd name="connsiteX230" fmla="*/ 15526 w 12192001"/>
              <a:gd name="connsiteY230" fmla="*/ 1758191 h 2344739"/>
              <a:gd name="connsiteX231" fmla="*/ 2 w 12192001"/>
              <a:gd name="connsiteY231" fmla="*/ 1752722 h 2344739"/>
              <a:gd name="connsiteX232" fmla="*/ 1 w 12192001"/>
              <a:gd name="connsiteY232" fmla="*/ 762497 h 2344739"/>
              <a:gd name="connsiteX233" fmla="*/ 0 w 12192001"/>
              <a:gd name="connsiteY233" fmla="*/ 762497 h 2344739"/>
              <a:gd name="connsiteX234" fmla="*/ 0 w 12192001"/>
              <a:gd name="connsiteY234" fmla="*/ 222213 h 2344739"/>
              <a:gd name="connsiteX235" fmla="*/ 0 w 12192001"/>
              <a:gd name="connsiteY235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95155 w 12192001"/>
              <a:gd name="connsiteY24" fmla="*/ 918898 h 2344739"/>
              <a:gd name="connsiteX25" fmla="*/ 11306392 w 12192001"/>
              <a:gd name="connsiteY25" fmla="*/ 1272239 h 2344739"/>
              <a:gd name="connsiteX26" fmla="*/ 11415912 w 12192001"/>
              <a:gd name="connsiteY26" fmla="*/ 1173869 h 2344739"/>
              <a:gd name="connsiteX27" fmla="*/ 11245526 w 12192001"/>
              <a:gd name="connsiteY27" fmla="*/ 1274060 h 2344739"/>
              <a:gd name="connsiteX28" fmla="*/ 11227161 w 12192001"/>
              <a:gd name="connsiteY28" fmla="*/ 1276236 h 2344739"/>
              <a:gd name="connsiteX29" fmla="*/ 11216939 w 12192001"/>
              <a:gd name="connsiteY29" fmla="*/ 1275961 h 2344739"/>
              <a:gd name="connsiteX30" fmla="*/ 11216036 w 12192001"/>
              <a:gd name="connsiteY30" fmla="*/ 1275018 h 2344739"/>
              <a:gd name="connsiteX31" fmla="*/ 11187737 w 12192001"/>
              <a:gd name="connsiteY31" fmla="*/ 1292383 h 2344739"/>
              <a:gd name="connsiteX32" fmla="*/ 11183353 w 12192001"/>
              <a:gd name="connsiteY32" fmla="*/ 1292525 h 2344739"/>
              <a:gd name="connsiteX33" fmla="*/ 11165706 w 12192001"/>
              <a:gd name="connsiteY33" fmla="*/ 1306612 h 2344739"/>
              <a:gd name="connsiteX34" fmla="*/ 11156163 w 12192001"/>
              <a:gd name="connsiteY34" fmla="*/ 1312414 h 2344739"/>
              <a:gd name="connsiteX35" fmla="*/ 11154348 w 12192001"/>
              <a:gd name="connsiteY35" fmla="*/ 1317097 h 2344739"/>
              <a:gd name="connsiteX36" fmla="*/ 11139813 w 12192001"/>
              <a:gd name="connsiteY36" fmla="*/ 1324115 h 2344739"/>
              <a:gd name="connsiteX37" fmla="*/ 11137813 w 12192001"/>
              <a:gd name="connsiteY37" fmla="*/ 1323772 h 2344739"/>
              <a:gd name="connsiteX38" fmla="*/ 11127060 w 12192001"/>
              <a:gd name="connsiteY38" fmla="*/ 1333832 h 2344739"/>
              <a:gd name="connsiteX39" fmla="*/ 11119543 w 12192001"/>
              <a:gd name="connsiteY39" fmla="*/ 1347424 h 2344739"/>
              <a:gd name="connsiteX40" fmla="*/ 10893535 w 12192001"/>
              <a:gd name="connsiteY40" fmla="*/ 1473399 h 2344739"/>
              <a:gd name="connsiteX41" fmla="*/ 10772152 w 12192001"/>
              <a:gd name="connsiteY41" fmla="*/ 1523191 h 2344739"/>
              <a:gd name="connsiteX42" fmla="*/ 10626520 w 12192001"/>
              <a:gd name="connsiteY42" fmla="*/ 1559229 h 2344739"/>
              <a:gd name="connsiteX43" fmla="*/ 10580747 w 12192001"/>
              <a:gd name="connsiteY43" fmla="*/ 1568689 h 2344739"/>
              <a:gd name="connsiteX44" fmla="*/ 10546642 w 12192001"/>
              <a:gd name="connsiteY44" fmla="*/ 1598423 h 2344739"/>
              <a:gd name="connsiteX45" fmla="*/ 10528495 w 12192001"/>
              <a:gd name="connsiteY45" fmla="*/ 1596907 h 2344739"/>
              <a:gd name="connsiteX46" fmla="*/ 10525298 w 12192001"/>
              <a:gd name="connsiteY46" fmla="*/ 1596411 h 2344739"/>
              <a:gd name="connsiteX47" fmla="*/ 10513981 w 12192001"/>
              <a:gd name="connsiteY47" fmla="*/ 1599537 h 2344739"/>
              <a:gd name="connsiteX48" fmla="*/ 10490587 w 12192001"/>
              <a:gd name="connsiteY48" fmla="*/ 1594156 h 2344739"/>
              <a:gd name="connsiteX49" fmla="*/ 10470270 w 12192001"/>
              <a:gd name="connsiteY49" fmla="*/ 1601693 h 2344739"/>
              <a:gd name="connsiteX50" fmla="*/ 10375894 w 12192001"/>
              <a:gd name="connsiteY50" fmla="*/ 1644598 h 2344739"/>
              <a:gd name="connsiteX51" fmla="*/ 10318190 w 12192001"/>
              <a:gd name="connsiteY51" fmla="*/ 1666221 h 2344739"/>
              <a:gd name="connsiteX52" fmla="*/ 10294319 w 12192001"/>
              <a:gd name="connsiteY52" fmla="*/ 1668079 h 2344739"/>
              <a:gd name="connsiteX53" fmla="*/ 10262295 w 12192001"/>
              <a:gd name="connsiteY53" fmla="*/ 1674948 h 2344739"/>
              <a:gd name="connsiteX54" fmla="*/ 10204270 w 12192001"/>
              <a:gd name="connsiteY54" fmla="*/ 1682149 h 2344739"/>
              <a:gd name="connsiteX55" fmla="*/ 10176611 w 12192001"/>
              <a:gd name="connsiteY55" fmla="*/ 1692943 h 2344739"/>
              <a:gd name="connsiteX56" fmla="*/ 10163922 w 12192001"/>
              <a:gd name="connsiteY56" fmla="*/ 1693739 h 2344739"/>
              <a:gd name="connsiteX57" fmla="*/ 10155160 w 12192001"/>
              <a:gd name="connsiteY57" fmla="*/ 1707487 h 2344739"/>
              <a:gd name="connsiteX58" fmla="*/ 10117119 w 12192001"/>
              <a:gd name="connsiteY58" fmla="*/ 1731142 h 2344739"/>
              <a:gd name="connsiteX59" fmla="*/ 10100445 w 12192001"/>
              <a:gd name="connsiteY59" fmla="*/ 1742432 h 2344739"/>
              <a:gd name="connsiteX60" fmla="*/ 10082169 w 12192001"/>
              <a:gd name="connsiteY60" fmla="*/ 1743296 h 2344739"/>
              <a:gd name="connsiteX61" fmla="*/ 10039240 w 12192001"/>
              <a:gd name="connsiteY61" fmla="*/ 1741632 h 2344739"/>
              <a:gd name="connsiteX62" fmla="*/ 9960019 w 12192001"/>
              <a:gd name="connsiteY62" fmla="*/ 1757147 h 2344739"/>
              <a:gd name="connsiteX63" fmla="*/ 9847792 w 12192001"/>
              <a:gd name="connsiteY63" fmla="*/ 1763915 h 2344739"/>
              <a:gd name="connsiteX64" fmla="*/ 9728309 w 12192001"/>
              <a:gd name="connsiteY64" fmla="*/ 1784122 h 2344739"/>
              <a:gd name="connsiteX65" fmla="*/ 9584507 w 12192001"/>
              <a:gd name="connsiteY65" fmla="*/ 1795542 h 2344739"/>
              <a:gd name="connsiteX66" fmla="*/ 9343052 w 12192001"/>
              <a:gd name="connsiteY66" fmla="*/ 1841244 h 2344739"/>
              <a:gd name="connsiteX67" fmla="*/ 9231370 w 12192001"/>
              <a:gd name="connsiteY67" fmla="*/ 1893149 h 2344739"/>
              <a:gd name="connsiteX68" fmla="*/ 9194810 w 12192001"/>
              <a:gd name="connsiteY68" fmla="*/ 1903228 h 2344739"/>
              <a:gd name="connsiteX69" fmla="*/ 9189246 w 12192001"/>
              <a:gd name="connsiteY69" fmla="*/ 1912467 h 2344739"/>
              <a:gd name="connsiteX70" fmla="*/ 9151232 w 12192001"/>
              <a:gd name="connsiteY70" fmla="*/ 1923669 h 2344739"/>
              <a:gd name="connsiteX71" fmla="*/ 9150210 w 12192001"/>
              <a:gd name="connsiteY71" fmla="*/ 1922604 h 2344739"/>
              <a:gd name="connsiteX72" fmla="*/ 9137318 w 12192001"/>
              <a:gd name="connsiteY72" fmla="*/ 1920435 h 2344739"/>
              <a:gd name="connsiteX73" fmla="*/ 9113812 w 12192001"/>
              <a:gd name="connsiteY73" fmla="*/ 1919069 h 2344739"/>
              <a:gd name="connsiteX74" fmla="*/ 9053453 w 12192001"/>
              <a:gd name="connsiteY74" fmla="*/ 1910755 h 2344739"/>
              <a:gd name="connsiteX75" fmla="*/ 9005486 w 12192001"/>
              <a:gd name="connsiteY75" fmla="*/ 1914040 h 2344739"/>
              <a:gd name="connsiteX76" fmla="*/ 9005201 w 12192001"/>
              <a:gd name="connsiteY76" fmla="*/ 1913800 h 2344739"/>
              <a:gd name="connsiteX77" fmla="*/ 8996232 w 12192001"/>
              <a:gd name="connsiteY77" fmla="*/ 1915011 h 2344739"/>
              <a:gd name="connsiteX78" fmla="*/ 8990394 w 12192001"/>
              <a:gd name="connsiteY78" fmla="*/ 1917072 h 2344739"/>
              <a:gd name="connsiteX79" fmla="*/ 8974337 w 12192001"/>
              <a:gd name="connsiteY79" fmla="*/ 1920298 h 2344739"/>
              <a:gd name="connsiteX80" fmla="*/ 8968011 w 12192001"/>
              <a:gd name="connsiteY80" fmla="*/ 1919598 h 2344739"/>
              <a:gd name="connsiteX81" fmla="*/ 8963048 w 12192001"/>
              <a:gd name="connsiteY81" fmla="*/ 1917373 h 2344739"/>
              <a:gd name="connsiteX82" fmla="*/ 8928988 w 12192001"/>
              <a:gd name="connsiteY82" fmla="*/ 1914185 h 2344739"/>
              <a:gd name="connsiteX83" fmla="*/ 8752444 w 12192001"/>
              <a:gd name="connsiteY83" fmla="*/ 1933417 h 2344739"/>
              <a:gd name="connsiteX84" fmla="*/ 8707847 w 12192001"/>
              <a:gd name="connsiteY84" fmla="*/ 1935518 h 2344739"/>
              <a:gd name="connsiteX85" fmla="*/ 8596071 w 12192001"/>
              <a:gd name="connsiteY85" fmla="*/ 1944090 h 2344739"/>
              <a:gd name="connsiteX86" fmla="*/ 8525230 w 12192001"/>
              <a:gd name="connsiteY86" fmla="*/ 1929248 h 2344739"/>
              <a:gd name="connsiteX87" fmla="*/ 8510983 w 12192001"/>
              <a:gd name="connsiteY87" fmla="*/ 1935163 h 2344739"/>
              <a:gd name="connsiteX88" fmla="*/ 8506167 w 12192001"/>
              <a:gd name="connsiteY88" fmla="*/ 1938164 h 2344739"/>
              <a:gd name="connsiteX89" fmla="*/ 8497968 w 12192001"/>
              <a:gd name="connsiteY89" fmla="*/ 1940902 h 2344739"/>
              <a:gd name="connsiteX90" fmla="*/ 8497594 w 12192001"/>
              <a:gd name="connsiteY90" fmla="*/ 1940723 h 2344739"/>
              <a:gd name="connsiteX91" fmla="*/ 8490249 w 12192001"/>
              <a:gd name="connsiteY91" fmla="*/ 1943773 h 2344739"/>
              <a:gd name="connsiteX92" fmla="*/ 8367182 w 12192001"/>
              <a:gd name="connsiteY92" fmla="*/ 1957815 h 2344739"/>
              <a:gd name="connsiteX93" fmla="*/ 8353799 w 12192001"/>
              <a:gd name="connsiteY93" fmla="*/ 1958009 h 2344739"/>
              <a:gd name="connsiteX94" fmla="*/ 8352373 w 12192001"/>
              <a:gd name="connsiteY94" fmla="*/ 1957169 h 2344739"/>
              <a:gd name="connsiteX95" fmla="*/ 8320104 w 12192001"/>
              <a:gd name="connsiteY95" fmla="*/ 1974587 h 2344739"/>
              <a:gd name="connsiteX96" fmla="*/ 8314433 w 12192001"/>
              <a:gd name="connsiteY96" fmla="*/ 1974913 h 2344739"/>
              <a:gd name="connsiteX97" fmla="*/ 8295174 w 12192001"/>
              <a:gd name="connsiteY97" fmla="*/ 1988808 h 2344739"/>
              <a:gd name="connsiteX98" fmla="*/ 8284276 w 12192001"/>
              <a:gd name="connsiteY98" fmla="*/ 1994631 h 2344739"/>
              <a:gd name="connsiteX99" fmla="*/ 8283150 w 12192001"/>
              <a:gd name="connsiteY99" fmla="*/ 1999074 h 2344739"/>
              <a:gd name="connsiteX100" fmla="*/ 8266076 w 12192001"/>
              <a:gd name="connsiteY100" fmla="*/ 2006249 h 2344739"/>
              <a:gd name="connsiteX101" fmla="*/ 8263377 w 12192001"/>
              <a:gd name="connsiteY101" fmla="*/ 2006019 h 2344739"/>
              <a:gd name="connsiteX102" fmla="*/ 8252033 w 12192001"/>
              <a:gd name="connsiteY102" fmla="*/ 2015862 h 2344739"/>
              <a:gd name="connsiteX103" fmla="*/ 8245834 w 12192001"/>
              <a:gd name="connsiteY103" fmla="*/ 2028854 h 2344739"/>
              <a:gd name="connsiteX104" fmla="*/ 8090272 w 12192001"/>
              <a:gd name="connsiteY104" fmla="*/ 2075015 h 2344739"/>
              <a:gd name="connsiteX105" fmla="*/ 7905407 w 12192001"/>
              <a:gd name="connsiteY105" fmla="*/ 2116988 h 2344739"/>
              <a:gd name="connsiteX106" fmla="*/ 7718745 w 12192001"/>
              <a:gd name="connsiteY106" fmla="*/ 2142703 h 2344739"/>
              <a:gd name="connsiteX107" fmla="*/ 7614347 w 12192001"/>
              <a:gd name="connsiteY107" fmla="*/ 2139232 h 2344739"/>
              <a:gd name="connsiteX108" fmla="*/ 7527543 w 12192001"/>
              <a:gd name="connsiteY108" fmla="*/ 2145060 h 2344739"/>
              <a:gd name="connsiteX109" fmla="*/ 7519571 w 12192001"/>
              <a:gd name="connsiteY109" fmla="*/ 2147613 h 2344739"/>
              <a:gd name="connsiteX110" fmla="*/ 7507411 w 12192001"/>
              <a:gd name="connsiteY110" fmla="*/ 2148948 h 2344739"/>
              <a:gd name="connsiteX111" fmla="*/ 7507040 w 12192001"/>
              <a:gd name="connsiteY111" fmla="*/ 2148621 h 2344739"/>
              <a:gd name="connsiteX112" fmla="*/ 7495795 w 12192001"/>
              <a:gd name="connsiteY112" fmla="*/ 2150573 h 2344739"/>
              <a:gd name="connsiteX113" fmla="*/ 7405391 w 12192001"/>
              <a:gd name="connsiteY113" fmla="*/ 2142468 h 2344739"/>
              <a:gd name="connsiteX114" fmla="*/ 7312180 w 12192001"/>
              <a:gd name="connsiteY114" fmla="*/ 2132873 h 2344739"/>
              <a:gd name="connsiteX115" fmla="*/ 7310853 w 12192001"/>
              <a:gd name="connsiteY115" fmla="*/ 2131431 h 2344739"/>
              <a:gd name="connsiteX116" fmla="*/ 7218559 w 12192001"/>
              <a:gd name="connsiteY116" fmla="*/ 2156680 h 2344739"/>
              <a:gd name="connsiteX117" fmla="*/ 7201101 w 12192001"/>
              <a:gd name="connsiteY117" fmla="*/ 2161230 h 2344739"/>
              <a:gd name="connsiteX118" fmla="*/ 7197004 w 12192001"/>
              <a:gd name="connsiteY118" fmla="*/ 2166588 h 2344739"/>
              <a:gd name="connsiteX119" fmla="*/ 7170808 w 12192001"/>
              <a:gd name="connsiteY119" fmla="*/ 2171236 h 2344739"/>
              <a:gd name="connsiteX120" fmla="*/ 7096988 w 12192001"/>
              <a:gd name="connsiteY120" fmla="*/ 2183464 h 2344739"/>
              <a:gd name="connsiteX121" fmla="*/ 7018496 w 12192001"/>
              <a:gd name="connsiteY121" fmla="*/ 2183090 h 2344739"/>
              <a:gd name="connsiteX122" fmla="*/ 6904146 w 12192001"/>
              <a:gd name="connsiteY122" fmla="*/ 2212596 h 2344739"/>
              <a:gd name="connsiteX123" fmla="*/ 6708222 w 12192001"/>
              <a:gd name="connsiteY123" fmla="*/ 2240551 h 2344739"/>
              <a:gd name="connsiteX124" fmla="*/ 6549454 w 12192001"/>
              <a:gd name="connsiteY124" fmla="*/ 2269327 h 2344739"/>
              <a:gd name="connsiteX125" fmla="*/ 6317560 w 12192001"/>
              <a:gd name="connsiteY125" fmla="*/ 2316127 h 2344739"/>
              <a:gd name="connsiteX126" fmla="*/ 6168674 w 12192001"/>
              <a:gd name="connsiteY126" fmla="*/ 2318214 h 2344739"/>
              <a:gd name="connsiteX127" fmla="*/ 6073848 w 12192001"/>
              <a:gd name="connsiteY127" fmla="*/ 2338676 h 2344739"/>
              <a:gd name="connsiteX128" fmla="*/ 6068529 w 12192001"/>
              <a:gd name="connsiteY128" fmla="*/ 2337139 h 2344739"/>
              <a:gd name="connsiteX129" fmla="*/ 6048638 w 12192001"/>
              <a:gd name="connsiteY129" fmla="*/ 2337822 h 2344739"/>
              <a:gd name="connsiteX130" fmla="*/ 6041285 w 12192001"/>
              <a:gd name="connsiteY130" fmla="*/ 2329473 h 2344739"/>
              <a:gd name="connsiteX131" fmla="*/ 6010090 w 12192001"/>
              <a:gd name="connsiteY131" fmla="*/ 2324380 h 2344739"/>
              <a:gd name="connsiteX132" fmla="*/ 5957375 w 12192001"/>
              <a:gd name="connsiteY132" fmla="*/ 2328024 h 2344739"/>
              <a:gd name="connsiteX133" fmla="*/ 5758919 w 12192001"/>
              <a:gd name="connsiteY133" fmla="*/ 2343716 h 2344739"/>
              <a:gd name="connsiteX134" fmla="*/ 5626960 w 12192001"/>
              <a:gd name="connsiteY134" fmla="*/ 2344739 h 2344739"/>
              <a:gd name="connsiteX135" fmla="*/ 5470906 w 12192001"/>
              <a:gd name="connsiteY135" fmla="*/ 2330719 h 2344739"/>
              <a:gd name="connsiteX136" fmla="*/ 5432761 w 12192001"/>
              <a:gd name="connsiteY136" fmla="*/ 2319466 h 2344739"/>
              <a:gd name="connsiteX137" fmla="*/ 5381669 w 12192001"/>
              <a:gd name="connsiteY137" fmla="*/ 2301764 h 2344739"/>
              <a:gd name="connsiteX138" fmla="*/ 5261764 w 12192001"/>
              <a:gd name="connsiteY138" fmla="*/ 2281347 h 2344739"/>
              <a:gd name="connsiteX139" fmla="*/ 5222961 w 12192001"/>
              <a:gd name="connsiteY139" fmla="*/ 2270223 h 2344739"/>
              <a:gd name="connsiteX140" fmla="*/ 5174660 w 12192001"/>
              <a:gd name="connsiteY140" fmla="*/ 2267233 h 2344739"/>
              <a:gd name="connsiteX141" fmla="*/ 5156554 w 12192001"/>
              <a:gd name="connsiteY141" fmla="*/ 2260010 h 2344739"/>
              <a:gd name="connsiteX142" fmla="*/ 5142599 w 12192001"/>
              <a:gd name="connsiteY142" fmla="*/ 2256610 h 2344739"/>
              <a:gd name="connsiteX143" fmla="*/ 5139596 w 12192001"/>
              <a:gd name="connsiteY143" fmla="*/ 2254509 h 2344739"/>
              <a:gd name="connsiteX144" fmla="*/ 5121659 w 12192001"/>
              <a:gd name="connsiteY144" fmla="*/ 2243656 h 2344739"/>
              <a:gd name="connsiteX145" fmla="*/ 5065790 w 12192001"/>
              <a:gd name="connsiteY145" fmla="*/ 2250227 h 2344739"/>
              <a:gd name="connsiteX146" fmla="*/ 5011514 w 12192001"/>
              <a:gd name="connsiteY146" fmla="*/ 2233846 h 2344739"/>
              <a:gd name="connsiteX147" fmla="*/ 4840441 w 12192001"/>
              <a:gd name="connsiteY147" fmla="*/ 2209829 h 2344739"/>
              <a:gd name="connsiteX148" fmla="*/ 4762447 w 12192001"/>
              <a:gd name="connsiteY148" fmla="*/ 2182061 h 2344739"/>
              <a:gd name="connsiteX149" fmla="*/ 4723186 w 12192001"/>
              <a:gd name="connsiteY149" fmla="*/ 2173047 h 2344739"/>
              <a:gd name="connsiteX150" fmla="*/ 4721176 w 12192001"/>
              <a:gd name="connsiteY150" fmla="*/ 2172298 h 2344739"/>
              <a:gd name="connsiteX151" fmla="*/ 4722111 w 12192001"/>
              <a:gd name="connsiteY151" fmla="*/ 2172087 h 2344739"/>
              <a:gd name="connsiteX152" fmla="*/ 4717202 w 12192001"/>
              <a:gd name="connsiteY152" fmla="*/ 2170817 h 2344739"/>
              <a:gd name="connsiteX153" fmla="*/ 4721176 w 12192001"/>
              <a:gd name="connsiteY153" fmla="*/ 2172298 h 2344739"/>
              <a:gd name="connsiteX154" fmla="*/ 4715526 w 12192001"/>
              <a:gd name="connsiteY154" fmla="*/ 2173573 h 2344739"/>
              <a:gd name="connsiteX155" fmla="*/ 4515814 w 12192001"/>
              <a:gd name="connsiteY155" fmla="*/ 2163671 h 2344739"/>
              <a:gd name="connsiteX156" fmla="*/ 4428543 w 12192001"/>
              <a:gd name="connsiteY156" fmla="*/ 2153020 h 2344739"/>
              <a:gd name="connsiteX157" fmla="*/ 4362875 w 12192001"/>
              <a:gd name="connsiteY157" fmla="*/ 2151674 h 2344739"/>
              <a:gd name="connsiteX158" fmla="*/ 4316966 w 12192001"/>
              <a:gd name="connsiteY158" fmla="*/ 2158289 h 2344739"/>
              <a:gd name="connsiteX159" fmla="*/ 4315110 w 12192001"/>
              <a:gd name="connsiteY159" fmla="*/ 2156948 h 2344739"/>
              <a:gd name="connsiteX160" fmla="*/ 4295144 w 12192001"/>
              <a:gd name="connsiteY160" fmla="*/ 2155069 h 2344739"/>
              <a:gd name="connsiteX161" fmla="*/ 4290064 w 12192001"/>
              <a:gd name="connsiteY161" fmla="*/ 2157986 h 2344739"/>
              <a:gd name="connsiteX162" fmla="*/ 4276142 w 12192001"/>
              <a:gd name="connsiteY162" fmla="*/ 2157740 h 2344739"/>
              <a:gd name="connsiteX163" fmla="*/ 4248117 w 12192001"/>
              <a:gd name="connsiteY163" fmla="*/ 2160064 h 2344739"/>
              <a:gd name="connsiteX164" fmla="*/ 4202051 w 12192001"/>
              <a:gd name="connsiteY164" fmla="*/ 2157269 h 2344739"/>
              <a:gd name="connsiteX165" fmla="*/ 4201745 w 12192001"/>
              <a:gd name="connsiteY165" fmla="*/ 2156010 h 2344739"/>
              <a:gd name="connsiteX166" fmla="*/ 4191248 w 12192001"/>
              <a:gd name="connsiteY166" fmla="*/ 2150376 h 2344739"/>
              <a:gd name="connsiteX167" fmla="*/ 4142745 w 12192001"/>
              <a:gd name="connsiteY167" fmla="*/ 2134511 h 2344739"/>
              <a:gd name="connsiteX168" fmla="*/ 4083097 w 12192001"/>
              <a:gd name="connsiteY168" fmla="*/ 2107978 h 2344739"/>
              <a:gd name="connsiteX169" fmla="*/ 4074546 w 12192001"/>
              <a:gd name="connsiteY169" fmla="*/ 2107143 h 2344739"/>
              <a:gd name="connsiteX170" fmla="*/ 4074427 w 12192001"/>
              <a:gd name="connsiteY170" fmla="*/ 2106844 h 2344739"/>
              <a:gd name="connsiteX171" fmla="*/ 4065510 w 12192001"/>
              <a:gd name="connsiteY171" fmla="*/ 2105400 h 2344739"/>
              <a:gd name="connsiteX172" fmla="*/ 4058954 w 12192001"/>
              <a:gd name="connsiteY172" fmla="*/ 2105618 h 2344739"/>
              <a:gd name="connsiteX173" fmla="*/ 4042364 w 12192001"/>
              <a:gd name="connsiteY173" fmla="*/ 2103997 h 2344739"/>
              <a:gd name="connsiteX174" fmla="*/ 4036997 w 12192001"/>
              <a:gd name="connsiteY174" fmla="*/ 2101563 h 2344739"/>
              <a:gd name="connsiteX175" fmla="*/ 4035363 w 12192001"/>
              <a:gd name="connsiteY175" fmla="*/ 2097896 h 2344739"/>
              <a:gd name="connsiteX176" fmla="*/ 4033778 w 12192001"/>
              <a:gd name="connsiteY176" fmla="*/ 2098131 h 2344739"/>
              <a:gd name="connsiteX177" fmla="*/ 4004538 w 12192001"/>
              <a:gd name="connsiteY177" fmla="*/ 2085563 h 2344739"/>
              <a:gd name="connsiteX178" fmla="*/ 3936846 w 12192001"/>
              <a:gd name="connsiteY178" fmla="*/ 2068106 h 2344739"/>
              <a:gd name="connsiteX179" fmla="*/ 3897275 w 12192001"/>
              <a:gd name="connsiteY179" fmla="*/ 2062451 h 2344739"/>
              <a:gd name="connsiteX180" fmla="*/ 3789760 w 12192001"/>
              <a:gd name="connsiteY180" fmla="*/ 2042213 h 2344739"/>
              <a:gd name="connsiteX181" fmla="*/ 3682513 w 12192001"/>
              <a:gd name="connsiteY181" fmla="*/ 2018290 h 2344739"/>
              <a:gd name="connsiteX182" fmla="*/ 3610035 w 12192001"/>
              <a:gd name="connsiteY182" fmla="*/ 1986019 h 2344739"/>
              <a:gd name="connsiteX183" fmla="*/ 3603855 w 12192001"/>
              <a:gd name="connsiteY183" fmla="*/ 1987381 h 2344739"/>
              <a:gd name="connsiteX184" fmla="*/ 3594736 w 12192001"/>
              <a:gd name="connsiteY184" fmla="*/ 1987545 h 2344739"/>
              <a:gd name="connsiteX185" fmla="*/ 3594501 w 12192001"/>
              <a:gd name="connsiteY185" fmla="*/ 1987276 h 2344739"/>
              <a:gd name="connsiteX186" fmla="*/ 3585978 w 12192001"/>
              <a:gd name="connsiteY186" fmla="*/ 1987966 h 2344739"/>
              <a:gd name="connsiteX187" fmla="*/ 3536135 w 12192001"/>
              <a:gd name="connsiteY187" fmla="*/ 1978267 h 2344739"/>
              <a:gd name="connsiteX188" fmla="*/ 3473223 w 12192001"/>
              <a:gd name="connsiteY188" fmla="*/ 1974606 h 2344739"/>
              <a:gd name="connsiteX189" fmla="*/ 3400728 w 12192001"/>
              <a:gd name="connsiteY189" fmla="*/ 1962558 h 2344739"/>
              <a:gd name="connsiteX190" fmla="*/ 3363888 w 12192001"/>
              <a:gd name="connsiteY190" fmla="*/ 1979510 h 2344739"/>
              <a:gd name="connsiteX191" fmla="*/ 3344026 w 12192001"/>
              <a:gd name="connsiteY191" fmla="*/ 1981192 h 2344739"/>
              <a:gd name="connsiteX192" fmla="*/ 3341698 w 12192001"/>
              <a:gd name="connsiteY192" fmla="*/ 1980217 h 2344739"/>
              <a:gd name="connsiteX193" fmla="*/ 3262356 w 12192001"/>
              <a:gd name="connsiteY193" fmla="*/ 1986094 h 2344739"/>
              <a:gd name="connsiteX194" fmla="*/ 3142556 w 12192001"/>
              <a:gd name="connsiteY194" fmla="*/ 1993869 h 2344739"/>
              <a:gd name="connsiteX195" fmla="*/ 3030291 w 12192001"/>
              <a:gd name="connsiteY195" fmla="*/ 1996512 h 2344739"/>
              <a:gd name="connsiteX196" fmla="*/ 2781569 w 12192001"/>
              <a:gd name="connsiteY196" fmla="*/ 2018333 h 2344739"/>
              <a:gd name="connsiteX197" fmla="*/ 2646527 w 12192001"/>
              <a:gd name="connsiteY197" fmla="*/ 2028869 h 2344739"/>
              <a:gd name="connsiteX198" fmla="*/ 2568028 w 12192001"/>
              <a:gd name="connsiteY198" fmla="*/ 2002628 h 2344739"/>
              <a:gd name="connsiteX199" fmla="*/ 2443255 w 12192001"/>
              <a:gd name="connsiteY199" fmla="*/ 2016529 h 2344739"/>
              <a:gd name="connsiteX200" fmla="*/ 2315112 w 12192001"/>
              <a:gd name="connsiteY200" fmla="*/ 2024996 h 2344739"/>
              <a:gd name="connsiteX201" fmla="*/ 2208578 w 12192001"/>
              <a:gd name="connsiteY201" fmla="*/ 2019763 h 2344739"/>
              <a:gd name="connsiteX202" fmla="*/ 2094665 w 12192001"/>
              <a:gd name="connsiteY202" fmla="*/ 2003052 h 2344739"/>
              <a:gd name="connsiteX203" fmla="*/ 1997356 w 12192001"/>
              <a:gd name="connsiteY203" fmla="*/ 1995032 h 2344739"/>
              <a:gd name="connsiteX204" fmla="*/ 1928172 w 12192001"/>
              <a:gd name="connsiteY204" fmla="*/ 2016977 h 2344739"/>
              <a:gd name="connsiteX205" fmla="*/ 1921650 w 12192001"/>
              <a:gd name="connsiteY205" fmla="*/ 2012146 h 2344739"/>
              <a:gd name="connsiteX206" fmla="*/ 1873080 w 12192001"/>
              <a:gd name="connsiteY206" fmla="*/ 2013741 h 2344739"/>
              <a:gd name="connsiteX207" fmla="*/ 1786655 w 12192001"/>
              <a:gd name="connsiteY207" fmla="*/ 2041363 h 2344739"/>
              <a:gd name="connsiteX208" fmla="*/ 1738204 w 12192001"/>
              <a:gd name="connsiteY208" fmla="*/ 2036312 h 2344739"/>
              <a:gd name="connsiteX209" fmla="*/ 1675071 w 12192001"/>
              <a:gd name="connsiteY209" fmla="*/ 2019963 h 2344739"/>
              <a:gd name="connsiteX210" fmla="*/ 1608669 w 12192001"/>
              <a:gd name="connsiteY210" fmla="*/ 2013066 h 2344739"/>
              <a:gd name="connsiteX211" fmla="*/ 1496110 w 12192001"/>
              <a:gd name="connsiteY211" fmla="*/ 1987476 h 2344739"/>
              <a:gd name="connsiteX212" fmla="*/ 1149979 w 12192001"/>
              <a:gd name="connsiteY212" fmla="*/ 1938041 h 2344739"/>
              <a:gd name="connsiteX213" fmla="*/ 858269 w 12192001"/>
              <a:gd name="connsiteY213" fmla="*/ 1928608 h 2344739"/>
              <a:gd name="connsiteX214" fmla="*/ 837540 w 12192001"/>
              <a:gd name="connsiteY214" fmla="*/ 1929821 h 2344739"/>
              <a:gd name="connsiteX215" fmla="*/ 816809 w 12192001"/>
              <a:gd name="connsiteY215" fmla="*/ 1927857 h 2344739"/>
              <a:gd name="connsiteX216" fmla="*/ 811506 w 12192001"/>
              <a:gd name="connsiteY216" fmla="*/ 1930751 h 2344739"/>
              <a:gd name="connsiteX217" fmla="*/ 797041 w 12192001"/>
              <a:gd name="connsiteY217" fmla="*/ 1930446 h 2344739"/>
              <a:gd name="connsiteX218" fmla="*/ 767901 w 12192001"/>
              <a:gd name="connsiteY218" fmla="*/ 1932653 h 2344739"/>
              <a:gd name="connsiteX219" fmla="*/ 763053 w 12192001"/>
              <a:gd name="connsiteY219" fmla="*/ 1930432 h 2344739"/>
              <a:gd name="connsiteX220" fmla="*/ 720047 w 12192001"/>
              <a:gd name="connsiteY220" fmla="*/ 1929661 h 2344739"/>
              <a:gd name="connsiteX221" fmla="*/ 719742 w 12192001"/>
              <a:gd name="connsiteY221" fmla="*/ 1928399 h 2344739"/>
              <a:gd name="connsiteX222" fmla="*/ 708875 w 12192001"/>
              <a:gd name="connsiteY222" fmla="*/ 1922722 h 2344739"/>
              <a:gd name="connsiteX223" fmla="*/ 596792 w 12192001"/>
              <a:gd name="connsiteY223" fmla="*/ 1879864 h 2344739"/>
              <a:gd name="connsiteX224" fmla="*/ 578535 w 12192001"/>
              <a:gd name="connsiteY224" fmla="*/ 1877212 h 2344739"/>
              <a:gd name="connsiteX225" fmla="*/ 571717 w 12192001"/>
              <a:gd name="connsiteY225" fmla="*/ 1877401 h 2344739"/>
              <a:gd name="connsiteX226" fmla="*/ 445099 w 12192001"/>
              <a:gd name="connsiteY226" fmla="*/ 1839371 h 2344739"/>
              <a:gd name="connsiteX227" fmla="*/ 404015 w 12192001"/>
              <a:gd name="connsiteY227" fmla="*/ 1833548 h 2344739"/>
              <a:gd name="connsiteX228" fmla="*/ 292435 w 12192001"/>
              <a:gd name="connsiteY228" fmla="*/ 1812852 h 2344739"/>
              <a:gd name="connsiteX229" fmla="*/ 118381 w 12192001"/>
              <a:gd name="connsiteY229" fmla="*/ 1761047 h 2344739"/>
              <a:gd name="connsiteX230" fmla="*/ 15526 w 12192001"/>
              <a:gd name="connsiteY230" fmla="*/ 1758191 h 2344739"/>
              <a:gd name="connsiteX231" fmla="*/ 2 w 12192001"/>
              <a:gd name="connsiteY231" fmla="*/ 1752722 h 2344739"/>
              <a:gd name="connsiteX232" fmla="*/ 1 w 12192001"/>
              <a:gd name="connsiteY232" fmla="*/ 762497 h 2344739"/>
              <a:gd name="connsiteX233" fmla="*/ 0 w 12192001"/>
              <a:gd name="connsiteY233" fmla="*/ 762497 h 2344739"/>
              <a:gd name="connsiteX234" fmla="*/ 0 w 12192001"/>
              <a:gd name="connsiteY234" fmla="*/ 222213 h 2344739"/>
              <a:gd name="connsiteX235" fmla="*/ 0 w 12192001"/>
              <a:gd name="connsiteY235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95155 w 12192001"/>
              <a:gd name="connsiteY24" fmla="*/ 918898 h 2344739"/>
              <a:gd name="connsiteX25" fmla="*/ 11306392 w 12192001"/>
              <a:gd name="connsiteY25" fmla="*/ 1272239 h 2344739"/>
              <a:gd name="connsiteX26" fmla="*/ 11415912 w 12192001"/>
              <a:gd name="connsiteY26" fmla="*/ 1173869 h 2344739"/>
              <a:gd name="connsiteX27" fmla="*/ 11245526 w 12192001"/>
              <a:gd name="connsiteY27" fmla="*/ 1274060 h 2344739"/>
              <a:gd name="connsiteX28" fmla="*/ 11227161 w 12192001"/>
              <a:gd name="connsiteY28" fmla="*/ 1276236 h 2344739"/>
              <a:gd name="connsiteX29" fmla="*/ 11216939 w 12192001"/>
              <a:gd name="connsiteY29" fmla="*/ 1275961 h 2344739"/>
              <a:gd name="connsiteX30" fmla="*/ 11216036 w 12192001"/>
              <a:gd name="connsiteY30" fmla="*/ 1275018 h 2344739"/>
              <a:gd name="connsiteX31" fmla="*/ 11187737 w 12192001"/>
              <a:gd name="connsiteY31" fmla="*/ 1292383 h 2344739"/>
              <a:gd name="connsiteX32" fmla="*/ 11183353 w 12192001"/>
              <a:gd name="connsiteY32" fmla="*/ 1292525 h 2344739"/>
              <a:gd name="connsiteX33" fmla="*/ 11165706 w 12192001"/>
              <a:gd name="connsiteY33" fmla="*/ 1306612 h 2344739"/>
              <a:gd name="connsiteX34" fmla="*/ 11156163 w 12192001"/>
              <a:gd name="connsiteY34" fmla="*/ 1312414 h 2344739"/>
              <a:gd name="connsiteX35" fmla="*/ 11154348 w 12192001"/>
              <a:gd name="connsiteY35" fmla="*/ 1317097 h 2344739"/>
              <a:gd name="connsiteX36" fmla="*/ 11139813 w 12192001"/>
              <a:gd name="connsiteY36" fmla="*/ 1324115 h 2344739"/>
              <a:gd name="connsiteX37" fmla="*/ 11137813 w 12192001"/>
              <a:gd name="connsiteY37" fmla="*/ 1323772 h 2344739"/>
              <a:gd name="connsiteX38" fmla="*/ 11127060 w 12192001"/>
              <a:gd name="connsiteY38" fmla="*/ 1333832 h 2344739"/>
              <a:gd name="connsiteX39" fmla="*/ 11119543 w 12192001"/>
              <a:gd name="connsiteY39" fmla="*/ 1347424 h 2344739"/>
              <a:gd name="connsiteX40" fmla="*/ 10893535 w 12192001"/>
              <a:gd name="connsiteY40" fmla="*/ 1473399 h 2344739"/>
              <a:gd name="connsiteX41" fmla="*/ 10772152 w 12192001"/>
              <a:gd name="connsiteY41" fmla="*/ 1523191 h 2344739"/>
              <a:gd name="connsiteX42" fmla="*/ 10626520 w 12192001"/>
              <a:gd name="connsiteY42" fmla="*/ 1559229 h 2344739"/>
              <a:gd name="connsiteX43" fmla="*/ 10580747 w 12192001"/>
              <a:gd name="connsiteY43" fmla="*/ 1568689 h 2344739"/>
              <a:gd name="connsiteX44" fmla="*/ 10546642 w 12192001"/>
              <a:gd name="connsiteY44" fmla="*/ 1598423 h 2344739"/>
              <a:gd name="connsiteX45" fmla="*/ 10528495 w 12192001"/>
              <a:gd name="connsiteY45" fmla="*/ 1596907 h 2344739"/>
              <a:gd name="connsiteX46" fmla="*/ 10525298 w 12192001"/>
              <a:gd name="connsiteY46" fmla="*/ 1596411 h 2344739"/>
              <a:gd name="connsiteX47" fmla="*/ 10513981 w 12192001"/>
              <a:gd name="connsiteY47" fmla="*/ 1599537 h 2344739"/>
              <a:gd name="connsiteX48" fmla="*/ 10490587 w 12192001"/>
              <a:gd name="connsiteY48" fmla="*/ 1594156 h 2344739"/>
              <a:gd name="connsiteX49" fmla="*/ 10470270 w 12192001"/>
              <a:gd name="connsiteY49" fmla="*/ 1601693 h 2344739"/>
              <a:gd name="connsiteX50" fmla="*/ 10375894 w 12192001"/>
              <a:gd name="connsiteY50" fmla="*/ 1644598 h 2344739"/>
              <a:gd name="connsiteX51" fmla="*/ 10318190 w 12192001"/>
              <a:gd name="connsiteY51" fmla="*/ 1666221 h 2344739"/>
              <a:gd name="connsiteX52" fmla="*/ 10294319 w 12192001"/>
              <a:gd name="connsiteY52" fmla="*/ 1668079 h 2344739"/>
              <a:gd name="connsiteX53" fmla="*/ 10262295 w 12192001"/>
              <a:gd name="connsiteY53" fmla="*/ 1674948 h 2344739"/>
              <a:gd name="connsiteX54" fmla="*/ 10204270 w 12192001"/>
              <a:gd name="connsiteY54" fmla="*/ 1682149 h 2344739"/>
              <a:gd name="connsiteX55" fmla="*/ 10176611 w 12192001"/>
              <a:gd name="connsiteY55" fmla="*/ 1692943 h 2344739"/>
              <a:gd name="connsiteX56" fmla="*/ 10163922 w 12192001"/>
              <a:gd name="connsiteY56" fmla="*/ 1693739 h 2344739"/>
              <a:gd name="connsiteX57" fmla="*/ 10155160 w 12192001"/>
              <a:gd name="connsiteY57" fmla="*/ 1707487 h 2344739"/>
              <a:gd name="connsiteX58" fmla="*/ 10117119 w 12192001"/>
              <a:gd name="connsiteY58" fmla="*/ 1731142 h 2344739"/>
              <a:gd name="connsiteX59" fmla="*/ 10100445 w 12192001"/>
              <a:gd name="connsiteY59" fmla="*/ 1742432 h 2344739"/>
              <a:gd name="connsiteX60" fmla="*/ 10082169 w 12192001"/>
              <a:gd name="connsiteY60" fmla="*/ 1743296 h 2344739"/>
              <a:gd name="connsiteX61" fmla="*/ 10039240 w 12192001"/>
              <a:gd name="connsiteY61" fmla="*/ 1741632 h 2344739"/>
              <a:gd name="connsiteX62" fmla="*/ 9960019 w 12192001"/>
              <a:gd name="connsiteY62" fmla="*/ 1757147 h 2344739"/>
              <a:gd name="connsiteX63" fmla="*/ 9847792 w 12192001"/>
              <a:gd name="connsiteY63" fmla="*/ 1763915 h 2344739"/>
              <a:gd name="connsiteX64" fmla="*/ 9728309 w 12192001"/>
              <a:gd name="connsiteY64" fmla="*/ 1784122 h 2344739"/>
              <a:gd name="connsiteX65" fmla="*/ 9584507 w 12192001"/>
              <a:gd name="connsiteY65" fmla="*/ 1795542 h 2344739"/>
              <a:gd name="connsiteX66" fmla="*/ 9343052 w 12192001"/>
              <a:gd name="connsiteY66" fmla="*/ 1841244 h 2344739"/>
              <a:gd name="connsiteX67" fmla="*/ 9231370 w 12192001"/>
              <a:gd name="connsiteY67" fmla="*/ 1893149 h 2344739"/>
              <a:gd name="connsiteX68" fmla="*/ 9194810 w 12192001"/>
              <a:gd name="connsiteY68" fmla="*/ 1903228 h 2344739"/>
              <a:gd name="connsiteX69" fmla="*/ 9189246 w 12192001"/>
              <a:gd name="connsiteY69" fmla="*/ 1912467 h 2344739"/>
              <a:gd name="connsiteX70" fmla="*/ 9151232 w 12192001"/>
              <a:gd name="connsiteY70" fmla="*/ 1923669 h 2344739"/>
              <a:gd name="connsiteX71" fmla="*/ 9150210 w 12192001"/>
              <a:gd name="connsiteY71" fmla="*/ 1922604 h 2344739"/>
              <a:gd name="connsiteX72" fmla="*/ 9137318 w 12192001"/>
              <a:gd name="connsiteY72" fmla="*/ 1920435 h 2344739"/>
              <a:gd name="connsiteX73" fmla="*/ 9113812 w 12192001"/>
              <a:gd name="connsiteY73" fmla="*/ 1919069 h 2344739"/>
              <a:gd name="connsiteX74" fmla="*/ 9053453 w 12192001"/>
              <a:gd name="connsiteY74" fmla="*/ 1910755 h 2344739"/>
              <a:gd name="connsiteX75" fmla="*/ 9005486 w 12192001"/>
              <a:gd name="connsiteY75" fmla="*/ 1914040 h 2344739"/>
              <a:gd name="connsiteX76" fmla="*/ 9005201 w 12192001"/>
              <a:gd name="connsiteY76" fmla="*/ 1913800 h 2344739"/>
              <a:gd name="connsiteX77" fmla="*/ 8996232 w 12192001"/>
              <a:gd name="connsiteY77" fmla="*/ 1915011 h 2344739"/>
              <a:gd name="connsiteX78" fmla="*/ 8990394 w 12192001"/>
              <a:gd name="connsiteY78" fmla="*/ 1917072 h 2344739"/>
              <a:gd name="connsiteX79" fmla="*/ 8974337 w 12192001"/>
              <a:gd name="connsiteY79" fmla="*/ 1920298 h 2344739"/>
              <a:gd name="connsiteX80" fmla="*/ 8968011 w 12192001"/>
              <a:gd name="connsiteY80" fmla="*/ 1919598 h 2344739"/>
              <a:gd name="connsiteX81" fmla="*/ 8963048 w 12192001"/>
              <a:gd name="connsiteY81" fmla="*/ 1917373 h 2344739"/>
              <a:gd name="connsiteX82" fmla="*/ 8928988 w 12192001"/>
              <a:gd name="connsiteY82" fmla="*/ 1914185 h 2344739"/>
              <a:gd name="connsiteX83" fmla="*/ 8752444 w 12192001"/>
              <a:gd name="connsiteY83" fmla="*/ 1933417 h 2344739"/>
              <a:gd name="connsiteX84" fmla="*/ 8707847 w 12192001"/>
              <a:gd name="connsiteY84" fmla="*/ 1935518 h 2344739"/>
              <a:gd name="connsiteX85" fmla="*/ 8596071 w 12192001"/>
              <a:gd name="connsiteY85" fmla="*/ 1944090 h 2344739"/>
              <a:gd name="connsiteX86" fmla="*/ 8525230 w 12192001"/>
              <a:gd name="connsiteY86" fmla="*/ 1929248 h 2344739"/>
              <a:gd name="connsiteX87" fmla="*/ 8510983 w 12192001"/>
              <a:gd name="connsiteY87" fmla="*/ 1935163 h 2344739"/>
              <a:gd name="connsiteX88" fmla="*/ 8506167 w 12192001"/>
              <a:gd name="connsiteY88" fmla="*/ 1938164 h 2344739"/>
              <a:gd name="connsiteX89" fmla="*/ 8497968 w 12192001"/>
              <a:gd name="connsiteY89" fmla="*/ 1940902 h 2344739"/>
              <a:gd name="connsiteX90" fmla="*/ 8497594 w 12192001"/>
              <a:gd name="connsiteY90" fmla="*/ 1940723 h 2344739"/>
              <a:gd name="connsiteX91" fmla="*/ 8490249 w 12192001"/>
              <a:gd name="connsiteY91" fmla="*/ 1943773 h 2344739"/>
              <a:gd name="connsiteX92" fmla="*/ 8367182 w 12192001"/>
              <a:gd name="connsiteY92" fmla="*/ 1957815 h 2344739"/>
              <a:gd name="connsiteX93" fmla="*/ 8353799 w 12192001"/>
              <a:gd name="connsiteY93" fmla="*/ 1958009 h 2344739"/>
              <a:gd name="connsiteX94" fmla="*/ 8352373 w 12192001"/>
              <a:gd name="connsiteY94" fmla="*/ 1957169 h 2344739"/>
              <a:gd name="connsiteX95" fmla="*/ 8320104 w 12192001"/>
              <a:gd name="connsiteY95" fmla="*/ 1974587 h 2344739"/>
              <a:gd name="connsiteX96" fmla="*/ 8314433 w 12192001"/>
              <a:gd name="connsiteY96" fmla="*/ 1974913 h 2344739"/>
              <a:gd name="connsiteX97" fmla="*/ 8295174 w 12192001"/>
              <a:gd name="connsiteY97" fmla="*/ 1988808 h 2344739"/>
              <a:gd name="connsiteX98" fmla="*/ 8284276 w 12192001"/>
              <a:gd name="connsiteY98" fmla="*/ 1994631 h 2344739"/>
              <a:gd name="connsiteX99" fmla="*/ 8283150 w 12192001"/>
              <a:gd name="connsiteY99" fmla="*/ 1999074 h 2344739"/>
              <a:gd name="connsiteX100" fmla="*/ 8266076 w 12192001"/>
              <a:gd name="connsiteY100" fmla="*/ 2006249 h 2344739"/>
              <a:gd name="connsiteX101" fmla="*/ 8263377 w 12192001"/>
              <a:gd name="connsiteY101" fmla="*/ 2006019 h 2344739"/>
              <a:gd name="connsiteX102" fmla="*/ 8252033 w 12192001"/>
              <a:gd name="connsiteY102" fmla="*/ 2015862 h 2344739"/>
              <a:gd name="connsiteX103" fmla="*/ 8245834 w 12192001"/>
              <a:gd name="connsiteY103" fmla="*/ 2028854 h 2344739"/>
              <a:gd name="connsiteX104" fmla="*/ 8090272 w 12192001"/>
              <a:gd name="connsiteY104" fmla="*/ 2075015 h 2344739"/>
              <a:gd name="connsiteX105" fmla="*/ 7905407 w 12192001"/>
              <a:gd name="connsiteY105" fmla="*/ 2116988 h 2344739"/>
              <a:gd name="connsiteX106" fmla="*/ 7718745 w 12192001"/>
              <a:gd name="connsiteY106" fmla="*/ 2142703 h 2344739"/>
              <a:gd name="connsiteX107" fmla="*/ 7614347 w 12192001"/>
              <a:gd name="connsiteY107" fmla="*/ 2139232 h 2344739"/>
              <a:gd name="connsiteX108" fmla="*/ 7527543 w 12192001"/>
              <a:gd name="connsiteY108" fmla="*/ 2145060 h 2344739"/>
              <a:gd name="connsiteX109" fmla="*/ 7519571 w 12192001"/>
              <a:gd name="connsiteY109" fmla="*/ 2147613 h 2344739"/>
              <a:gd name="connsiteX110" fmla="*/ 7507411 w 12192001"/>
              <a:gd name="connsiteY110" fmla="*/ 2148948 h 2344739"/>
              <a:gd name="connsiteX111" fmla="*/ 7507040 w 12192001"/>
              <a:gd name="connsiteY111" fmla="*/ 2148621 h 2344739"/>
              <a:gd name="connsiteX112" fmla="*/ 7495795 w 12192001"/>
              <a:gd name="connsiteY112" fmla="*/ 2150573 h 2344739"/>
              <a:gd name="connsiteX113" fmla="*/ 7405391 w 12192001"/>
              <a:gd name="connsiteY113" fmla="*/ 2142468 h 2344739"/>
              <a:gd name="connsiteX114" fmla="*/ 7312180 w 12192001"/>
              <a:gd name="connsiteY114" fmla="*/ 2132873 h 2344739"/>
              <a:gd name="connsiteX115" fmla="*/ 7310853 w 12192001"/>
              <a:gd name="connsiteY115" fmla="*/ 2131431 h 2344739"/>
              <a:gd name="connsiteX116" fmla="*/ 7218559 w 12192001"/>
              <a:gd name="connsiteY116" fmla="*/ 2156680 h 2344739"/>
              <a:gd name="connsiteX117" fmla="*/ 7201101 w 12192001"/>
              <a:gd name="connsiteY117" fmla="*/ 2161230 h 2344739"/>
              <a:gd name="connsiteX118" fmla="*/ 7197004 w 12192001"/>
              <a:gd name="connsiteY118" fmla="*/ 2166588 h 2344739"/>
              <a:gd name="connsiteX119" fmla="*/ 7170808 w 12192001"/>
              <a:gd name="connsiteY119" fmla="*/ 2171236 h 2344739"/>
              <a:gd name="connsiteX120" fmla="*/ 7096988 w 12192001"/>
              <a:gd name="connsiteY120" fmla="*/ 2183464 h 2344739"/>
              <a:gd name="connsiteX121" fmla="*/ 7018496 w 12192001"/>
              <a:gd name="connsiteY121" fmla="*/ 2183090 h 2344739"/>
              <a:gd name="connsiteX122" fmla="*/ 6904146 w 12192001"/>
              <a:gd name="connsiteY122" fmla="*/ 2212596 h 2344739"/>
              <a:gd name="connsiteX123" fmla="*/ 6708222 w 12192001"/>
              <a:gd name="connsiteY123" fmla="*/ 2240551 h 2344739"/>
              <a:gd name="connsiteX124" fmla="*/ 6549454 w 12192001"/>
              <a:gd name="connsiteY124" fmla="*/ 2269327 h 2344739"/>
              <a:gd name="connsiteX125" fmla="*/ 6317560 w 12192001"/>
              <a:gd name="connsiteY125" fmla="*/ 2316127 h 2344739"/>
              <a:gd name="connsiteX126" fmla="*/ 6168674 w 12192001"/>
              <a:gd name="connsiteY126" fmla="*/ 2318214 h 2344739"/>
              <a:gd name="connsiteX127" fmla="*/ 6073848 w 12192001"/>
              <a:gd name="connsiteY127" fmla="*/ 2338676 h 2344739"/>
              <a:gd name="connsiteX128" fmla="*/ 6068529 w 12192001"/>
              <a:gd name="connsiteY128" fmla="*/ 2337139 h 2344739"/>
              <a:gd name="connsiteX129" fmla="*/ 6048638 w 12192001"/>
              <a:gd name="connsiteY129" fmla="*/ 2337822 h 2344739"/>
              <a:gd name="connsiteX130" fmla="*/ 6041285 w 12192001"/>
              <a:gd name="connsiteY130" fmla="*/ 2329473 h 2344739"/>
              <a:gd name="connsiteX131" fmla="*/ 6010090 w 12192001"/>
              <a:gd name="connsiteY131" fmla="*/ 2324380 h 2344739"/>
              <a:gd name="connsiteX132" fmla="*/ 5957375 w 12192001"/>
              <a:gd name="connsiteY132" fmla="*/ 2328024 h 2344739"/>
              <a:gd name="connsiteX133" fmla="*/ 5758919 w 12192001"/>
              <a:gd name="connsiteY133" fmla="*/ 2343716 h 2344739"/>
              <a:gd name="connsiteX134" fmla="*/ 5626960 w 12192001"/>
              <a:gd name="connsiteY134" fmla="*/ 2344739 h 2344739"/>
              <a:gd name="connsiteX135" fmla="*/ 5470906 w 12192001"/>
              <a:gd name="connsiteY135" fmla="*/ 2330719 h 2344739"/>
              <a:gd name="connsiteX136" fmla="*/ 5432761 w 12192001"/>
              <a:gd name="connsiteY136" fmla="*/ 2319466 h 2344739"/>
              <a:gd name="connsiteX137" fmla="*/ 5381669 w 12192001"/>
              <a:gd name="connsiteY137" fmla="*/ 2301764 h 2344739"/>
              <a:gd name="connsiteX138" fmla="*/ 5261764 w 12192001"/>
              <a:gd name="connsiteY138" fmla="*/ 2281347 h 2344739"/>
              <a:gd name="connsiteX139" fmla="*/ 5222961 w 12192001"/>
              <a:gd name="connsiteY139" fmla="*/ 2270223 h 2344739"/>
              <a:gd name="connsiteX140" fmla="*/ 5174660 w 12192001"/>
              <a:gd name="connsiteY140" fmla="*/ 2267233 h 2344739"/>
              <a:gd name="connsiteX141" fmla="*/ 5156554 w 12192001"/>
              <a:gd name="connsiteY141" fmla="*/ 2260010 h 2344739"/>
              <a:gd name="connsiteX142" fmla="*/ 5142599 w 12192001"/>
              <a:gd name="connsiteY142" fmla="*/ 2256610 h 2344739"/>
              <a:gd name="connsiteX143" fmla="*/ 5139596 w 12192001"/>
              <a:gd name="connsiteY143" fmla="*/ 2254509 h 2344739"/>
              <a:gd name="connsiteX144" fmla="*/ 5121659 w 12192001"/>
              <a:gd name="connsiteY144" fmla="*/ 2243656 h 2344739"/>
              <a:gd name="connsiteX145" fmla="*/ 5065790 w 12192001"/>
              <a:gd name="connsiteY145" fmla="*/ 2250227 h 2344739"/>
              <a:gd name="connsiteX146" fmla="*/ 5011514 w 12192001"/>
              <a:gd name="connsiteY146" fmla="*/ 2233846 h 2344739"/>
              <a:gd name="connsiteX147" fmla="*/ 4840441 w 12192001"/>
              <a:gd name="connsiteY147" fmla="*/ 2209829 h 2344739"/>
              <a:gd name="connsiteX148" fmla="*/ 4762447 w 12192001"/>
              <a:gd name="connsiteY148" fmla="*/ 2182061 h 2344739"/>
              <a:gd name="connsiteX149" fmla="*/ 4723186 w 12192001"/>
              <a:gd name="connsiteY149" fmla="*/ 2173047 h 2344739"/>
              <a:gd name="connsiteX150" fmla="*/ 4721176 w 12192001"/>
              <a:gd name="connsiteY150" fmla="*/ 2172298 h 2344739"/>
              <a:gd name="connsiteX151" fmla="*/ 4722111 w 12192001"/>
              <a:gd name="connsiteY151" fmla="*/ 2172087 h 2344739"/>
              <a:gd name="connsiteX152" fmla="*/ 4717202 w 12192001"/>
              <a:gd name="connsiteY152" fmla="*/ 2170817 h 2344739"/>
              <a:gd name="connsiteX153" fmla="*/ 4721176 w 12192001"/>
              <a:gd name="connsiteY153" fmla="*/ 2172298 h 2344739"/>
              <a:gd name="connsiteX154" fmla="*/ 4715526 w 12192001"/>
              <a:gd name="connsiteY154" fmla="*/ 2173573 h 2344739"/>
              <a:gd name="connsiteX155" fmla="*/ 4515814 w 12192001"/>
              <a:gd name="connsiteY155" fmla="*/ 2163671 h 2344739"/>
              <a:gd name="connsiteX156" fmla="*/ 4428543 w 12192001"/>
              <a:gd name="connsiteY156" fmla="*/ 2153020 h 2344739"/>
              <a:gd name="connsiteX157" fmla="*/ 4362875 w 12192001"/>
              <a:gd name="connsiteY157" fmla="*/ 2151674 h 2344739"/>
              <a:gd name="connsiteX158" fmla="*/ 4316966 w 12192001"/>
              <a:gd name="connsiteY158" fmla="*/ 2158289 h 2344739"/>
              <a:gd name="connsiteX159" fmla="*/ 4315110 w 12192001"/>
              <a:gd name="connsiteY159" fmla="*/ 2156948 h 2344739"/>
              <a:gd name="connsiteX160" fmla="*/ 4295144 w 12192001"/>
              <a:gd name="connsiteY160" fmla="*/ 2155069 h 2344739"/>
              <a:gd name="connsiteX161" fmla="*/ 4290064 w 12192001"/>
              <a:gd name="connsiteY161" fmla="*/ 2157986 h 2344739"/>
              <a:gd name="connsiteX162" fmla="*/ 4276142 w 12192001"/>
              <a:gd name="connsiteY162" fmla="*/ 2157740 h 2344739"/>
              <a:gd name="connsiteX163" fmla="*/ 4248117 w 12192001"/>
              <a:gd name="connsiteY163" fmla="*/ 2160064 h 2344739"/>
              <a:gd name="connsiteX164" fmla="*/ 4202051 w 12192001"/>
              <a:gd name="connsiteY164" fmla="*/ 2157269 h 2344739"/>
              <a:gd name="connsiteX165" fmla="*/ 4201745 w 12192001"/>
              <a:gd name="connsiteY165" fmla="*/ 2156010 h 2344739"/>
              <a:gd name="connsiteX166" fmla="*/ 4191248 w 12192001"/>
              <a:gd name="connsiteY166" fmla="*/ 2150376 h 2344739"/>
              <a:gd name="connsiteX167" fmla="*/ 4142745 w 12192001"/>
              <a:gd name="connsiteY167" fmla="*/ 2134511 h 2344739"/>
              <a:gd name="connsiteX168" fmla="*/ 4083097 w 12192001"/>
              <a:gd name="connsiteY168" fmla="*/ 2107978 h 2344739"/>
              <a:gd name="connsiteX169" fmla="*/ 4074546 w 12192001"/>
              <a:gd name="connsiteY169" fmla="*/ 2107143 h 2344739"/>
              <a:gd name="connsiteX170" fmla="*/ 4074427 w 12192001"/>
              <a:gd name="connsiteY170" fmla="*/ 2106844 h 2344739"/>
              <a:gd name="connsiteX171" fmla="*/ 4065510 w 12192001"/>
              <a:gd name="connsiteY171" fmla="*/ 2105400 h 2344739"/>
              <a:gd name="connsiteX172" fmla="*/ 4058954 w 12192001"/>
              <a:gd name="connsiteY172" fmla="*/ 2105618 h 2344739"/>
              <a:gd name="connsiteX173" fmla="*/ 4042364 w 12192001"/>
              <a:gd name="connsiteY173" fmla="*/ 2103997 h 2344739"/>
              <a:gd name="connsiteX174" fmla="*/ 4036997 w 12192001"/>
              <a:gd name="connsiteY174" fmla="*/ 2101563 h 2344739"/>
              <a:gd name="connsiteX175" fmla="*/ 4035363 w 12192001"/>
              <a:gd name="connsiteY175" fmla="*/ 2097896 h 2344739"/>
              <a:gd name="connsiteX176" fmla="*/ 4033778 w 12192001"/>
              <a:gd name="connsiteY176" fmla="*/ 2098131 h 2344739"/>
              <a:gd name="connsiteX177" fmla="*/ 4004538 w 12192001"/>
              <a:gd name="connsiteY177" fmla="*/ 2085563 h 2344739"/>
              <a:gd name="connsiteX178" fmla="*/ 3936846 w 12192001"/>
              <a:gd name="connsiteY178" fmla="*/ 2068106 h 2344739"/>
              <a:gd name="connsiteX179" fmla="*/ 3897275 w 12192001"/>
              <a:gd name="connsiteY179" fmla="*/ 2062451 h 2344739"/>
              <a:gd name="connsiteX180" fmla="*/ 3789760 w 12192001"/>
              <a:gd name="connsiteY180" fmla="*/ 2042213 h 2344739"/>
              <a:gd name="connsiteX181" fmla="*/ 3682513 w 12192001"/>
              <a:gd name="connsiteY181" fmla="*/ 2018290 h 2344739"/>
              <a:gd name="connsiteX182" fmla="*/ 3610035 w 12192001"/>
              <a:gd name="connsiteY182" fmla="*/ 1986019 h 2344739"/>
              <a:gd name="connsiteX183" fmla="*/ 3603855 w 12192001"/>
              <a:gd name="connsiteY183" fmla="*/ 1987381 h 2344739"/>
              <a:gd name="connsiteX184" fmla="*/ 3594736 w 12192001"/>
              <a:gd name="connsiteY184" fmla="*/ 1987545 h 2344739"/>
              <a:gd name="connsiteX185" fmla="*/ 3594501 w 12192001"/>
              <a:gd name="connsiteY185" fmla="*/ 1987276 h 2344739"/>
              <a:gd name="connsiteX186" fmla="*/ 3585978 w 12192001"/>
              <a:gd name="connsiteY186" fmla="*/ 1987966 h 2344739"/>
              <a:gd name="connsiteX187" fmla="*/ 3536135 w 12192001"/>
              <a:gd name="connsiteY187" fmla="*/ 1978267 h 2344739"/>
              <a:gd name="connsiteX188" fmla="*/ 3473223 w 12192001"/>
              <a:gd name="connsiteY188" fmla="*/ 1974606 h 2344739"/>
              <a:gd name="connsiteX189" fmla="*/ 3400728 w 12192001"/>
              <a:gd name="connsiteY189" fmla="*/ 1962558 h 2344739"/>
              <a:gd name="connsiteX190" fmla="*/ 3363888 w 12192001"/>
              <a:gd name="connsiteY190" fmla="*/ 1979510 h 2344739"/>
              <a:gd name="connsiteX191" fmla="*/ 3344026 w 12192001"/>
              <a:gd name="connsiteY191" fmla="*/ 1981192 h 2344739"/>
              <a:gd name="connsiteX192" fmla="*/ 3341698 w 12192001"/>
              <a:gd name="connsiteY192" fmla="*/ 1980217 h 2344739"/>
              <a:gd name="connsiteX193" fmla="*/ 3262356 w 12192001"/>
              <a:gd name="connsiteY193" fmla="*/ 1986094 h 2344739"/>
              <a:gd name="connsiteX194" fmla="*/ 3142556 w 12192001"/>
              <a:gd name="connsiteY194" fmla="*/ 1993869 h 2344739"/>
              <a:gd name="connsiteX195" fmla="*/ 3030291 w 12192001"/>
              <a:gd name="connsiteY195" fmla="*/ 1996512 h 2344739"/>
              <a:gd name="connsiteX196" fmla="*/ 2781569 w 12192001"/>
              <a:gd name="connsiteY196" fmla="*/ 2018333 h 2344739"/>
              <a:gd name="connsiteX197" fmla="*/ 2646527 w 12192001"/>
              <a:gd name="connsiteY197" fmla="*/ 2028869 h 2344739"/>
              <a:gd name="connsiteX198" fmla="*/ 2568028 w 12192001"/>
              <a:gd name="connsiteY198" fmla="*/ 2002628 h 2344739"/>
              <a:gd name="connsiteX199" fmla="*/ 2443255 w 12192001"/>
              <a:gd name="connsiteY199" fmla="*/ 2016529 h 2344739"/>
              <a:gd name="connsiteX200" fmla="*/ 2315112 w 12192001"/>
              <a:gd name="connsiteY200" fmla="*/ 2024996 h 2344739"/>
              <a:gd name="connsiteX201" fmla="*/ 2208578 w 12192001"/>
              <a:gd name="connsiteY201" fmla="*/ 2019763 h 2344739"/>
              <a:gd name="connsiteX202" fmla="*/ 2094665 w 12192001"/>
              <a:gd name="connsiteY202" fmla="*/ 2003052 h 2344739"/>
              <a:gd name="connsiteX203" fmla="*/ 1997356 w 12192001"/>
              <a:gd name="connsiteY203" fmla="*/ 1995032 h 2344739"/>
              <a:gd name="connsiteX204" fmla="*/ 1928172 w 12192001"/>
              <a:gd name="connsiteY204" fmla="*/ 2016977 h 2344739"/>
              <a:gd name="connsiteX205" fmla="*/ 1921650 w 12192001"/>
              <a:gd name="connsiteY205" fmla="*/ 2012146 h 2344739"/>
              <a:gd name="connsiteX206" fmla="*/ 1873080 w 12192001"/>
              <a:gd name="connsiteY206" fmla="*/ 2013741 h 2344739"/>
              <a:gd name="connsiteX207" fmla="*/ 1786655 w 12192001"/>
              <a:gd name="connsiteY207" fmla="*/ 2041363 h 2344739"/>
              <a:gd name="connsiteX208" fmla="*/ 1738204 w 12192001"/>
              <a:gd name="connsiteY208" fmla="*/ 2036312 h 2344739"/>
              <a:gd name="connsiteX209" fmla="*/ 1675071 w 12192001"/>
              <a:gd name="connsiteY209" fmla="*/ 2019963 h 2344739"/>
              <a:gd name="connsiteX210" fmla="*/ 1608669 w 12192001"/>
              <a:gd name="connsiteY210" fmla="*/ 2013066 h 2344739"/>
              <a:gd name="connsiteX211" fmla="*/ 1496110 w 12192001"/>
              <a:gd name="connsiteY211" fmla="*/ 1987476 h 2344739"/>
              <a:gd name="connsiteX212" fmla="*/ 1149979 w 12192001"/>
              <a:gd name="connsiteY212" fmla="*/ 1938041 h 2344739"/>
              <a:gd name="connsiteX213" fmla="*/ 858269 w 12192001"/>
              <a:gd name="connsiteY213" fmla="*/ 1928608 h 2344739"/>
              <a:gd name="connsiteX214" fmla="*/ 837540 w 12192001"/>
              <a:gd name="connsiteY214" fmla="*/ 1929821 h 2344739"/>
              <a:gd name="connsiteX215" fmla="*/ 816809 w 12192001"/>
              <a:gd name="connsiteY215" fmla="*/ 1927857 h 2344739"/>
              <a:gd name="connsiteX216" fmla="*/ 811506 w 12192001"/>
              <a:gd name="connsiteY216" fmla="*/ 1930751 h 2344739"/>
              <a:gd name="connsiteX217" fmla="*/ 797041 w 12192001"/>
              <a:gd name="connsiteY217" fmla="*/ 1930446 h 2344739"/>
              <a:gd name="connsiteX218" fmla="*/ 767901 w 12192001"/>
              <a:gd name="connsiteY218" fmla="*/ 1932653 h 2344739"/>
              <a:gd name="connsiteX219" fmla="*/ 763053 w 12192001"/>
              <a:gd name="connsiteY219" fmla="*/ 1930432 h 2344739"/>
              <a:gd name="connsiteX220" fmla="*/ 720047 w 12192001"/>
              <a:gd name="connsiteY220" fmla="*/ 1929661 h 2344739"/>
              <a:gd name="connsiteX221" fmla="*/ 719742 w 12192001"/>
              <a:gd name="connsiteY221" fmla="*/ 1928399 h 2344739"/>
              <a:gd name="connsiteX222" fmla="*/ 708875 w 12192001"/>
              <a:gd name="connsiteY222" fmla="*/ 1922722 h 2344739"/>
              <a:gd name="connsiteX223" fmla="*/ 596792 w 12192001"/>
              <a:gd name="connsiteY223" fmla="*/ 1879864 h 2344739"/>
              <a:gd name="connsiteX224" fmla="*/ 578535 w 12192001"/>
              <a:gd name="connsiteY224" fmla="*/ 1877212 h 2344739"/>
              <a:gd name="connsiteX225" fmla="*/ 571717 w 12192001"/>
              <a:gd name="connsiteY225" fmla="*/ 1877401 h 2344739"/>
              <a:gd name="connsiteX226" fmla="*/ 445099 w 12192001"/>
              <a:gd name="connsiteY226" fmla="*/ 1839371 h 2344739"/>
              <a:gd name="connsiteX227" fmla="*/ 404015 w 12192001"/>
              <a:gd name="connsiteY227" fmla="*/ 1833548 h 2344739"/>
              <a:gd name="connsiteX228" fmla="*/ 292435 w 12192001"/>
              <a:gd name="connsiteY228" fmla="*/ 1812852 h 2344739"/>
              <a:gd name="connsiteX229" fmla="*/ 118381 w 12192001"/>
              <a:gd name="connsiteY229" fmla="*/ 1761047 h 2344739"/>
              <a:gd name="connsiteX230" fmla="*/ 15526 w 12192001"/>
              <a:gd name="connsiteY230" fmla="*/ 1758191 h 2344739"/>
              <a:gd name="connsiteX231" fmla="*/ 2 w 12192001"/>
              <a:gd name="connsiteY231" fmla="*/ 1752722 h 2344739"/>
              <a:gd name="connsiteX232" fmla="*/ 1 w 12192001"/>
              <a:gd name="connsiteY232" fmla="*/ 762497 h 2344739"/>
              <a:gd name="connsiteX233" fmla="*/ 0 w 12192001"/>
              <a:gd name="connsiteY233" fmla="*/ 762497 h 2344739"/>
              <a:gd name="connsiteX234" fmla="*/ 0 w 12192001"/>
              <a:gd name="connsiteY234" fmla="*/ 222213 h 2344739"/>
              <a:gd name="connsiteX235" fmla="*/ 0 w 12192001"/>
              <a:gd name="connsiteY235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95155 w 12192001"/>
              <a:gd name="connsiteY24" fmla="*/ 918898 h 2344739"/>
              <a:gd name="connsiteX25" fmla="*/ 11306392 w 12192001"/>
              <a:gd name="connsiteY25" fmla="*/ 1272239 h 2344739"/>
              <a:gd name="connsiteX26" fmla="*/ 11522499 w 12192001"/>
              <a:gd name="connsiteY26" fmla="*/ 1207528 h 2344739"/>
              <a:gd name="connsiteX27" fmla="*/ 11245526 w 12192001"/>
              <a:gd name="connsiteY27" fmla="*/ 1274060 h 2344739"/>
              <a:gd name="connsiteX28" fmla="*/ 11227161 w 12192001"/>
              <a:gd name="connsiteY28" fmla="*/ 1276236 h 2344739"/>
              <a:gd name="connsiteX29" fmla="*/ 11216939 w 12192001"/>
              <a:gd name="connsiteY29" fmla="*/ 1275961 h 2344739"/>
              <a:gd name="connsiteX30" fmla="*/ 11216036 w 12192001"/>
              <a:gd name="connsiteY30" fmla="*/ 1275018 h 2344739"/>
              <a:gd name="connsiteX31" fmla="*/ 11187737 w 12192001"/>
              <a:gd name="connsiteY31" fmla="*/ 1292383 h 2344739"/>
              <a:gd name="connsiteX32" fmla="*/ 11183353 w 12192001"/>
              <a:gd name="connsiteY32" fmla="*/ 1292525 h 2344739"/>
              <a:gd name="connsiteX33" fmla="*/ 11165706 w 12192001"/>
              <a:gd name="connsiteY33" fmla="*/ 1306612 h 2344739"/>
              <a:gd name="connsiteX34" fmla="*/ 11156163 w 12192001"/>
              <a:gd name="connsiteY34" fmla="*/ 1312414 h 2344739"/>
              <a:gd name="connsiteX35" fmla="*/ 11154348 w 12192001"/>
              <a:gd name="connsiteY35" fmla="*/ 1317097 h 2344739"/>
              <a:gd name="connsiteX36" fmla="*/ 11139813 w 12192001"/>
              <a:gd name="connsiteY36" fmla="*/ 1324115 h 2344739"/>
              <a:gd name="connsiteX37" fmla="*/ 11137813 w 12192001"/>
              <a:gd name="connsiteY37" fmla="*/ 1323772 h 2344739"/>
              <a:gd name="connsiteX38" fmla="*/ 11127060 w 12192001"/>
              <a:gd name="connsiteY38" fmla="*/ 1333832 h 2344739"/>
              <a:gd name="connsiteX39" fmla="*/ 11119543 w 12192001"/>
              <a:gd name="connsiteY39" fmla="*/ 1347424 h 2344739"/>
              <a:gd name="connsiteX40" fmla="*/ 10893535 w 12192001"/>
              <a:gd name="connsiteY40" fmla="*/ 1473399 h 2344739"/>
              <a:gd name="connsiteX41" fmla="*/ 10772152 w 12192001"/>
              <a:gd name="connsiteY41" fmla="*/ 1523191 h 2344739"/>
              <a:gd name="connsiteX42" fmla="*/ 10626520 w 12192001"/>
              <a:gd name="connsiteY42" fmla="*/ 1559229 h 2344739"/>
              <a:gd name="connsiteX43" fmla="*/ 10580747 w 12192001"/>
              <a:gd name="connsiteY43" fmla="*/ 1568689 h 2344739"/>
              <a:gd name="connsiteX44" fmla="*/ 10546642 w 12192001"/>
              <a:gd name="connsiteY44" fmla="*/ 1598423 h 2344739"/>
              <a:gd name="connsiteX45" fmla="*/ 10528495 w 12192001"/>
              <a:gd name="connsiteY45" fmla="*/ 1596907 h 2344739"/>
              <a:gd name="connsiteX46" fmla="*/ 10525298 w 12192001"/>
              <a:gd name="connsiteY46" fmla="*/ 1596411 h 2344739"/>
              <a:gd name="connsiteX47" fmla="*/ 10513981 w 12192001"/>
              <a:gd name="connsiteY47" fmla="*/ 1599537 h 2344739"/>
              <a:gd name="connsiteX48" fmla="*/ 10490587 w 12192001"/>
              <a:gd name="connsiteY48" fmla="*/ 1594156 h 2344739"/>
              <a:gd name="connsiteX49" fmla="*/ 10470270 w 12192001"/>
              <a:gd name="connsiteY49" fmla="*/ 1601693 h 2344739"/>
              <a:gd name="connsiteX50" fmla="*/ 10375894 w 12192001"/>
              <a:gd name="connsiteY50" fmla="*/ 1644598 h 2344739"/>
              <a:gd name="connsiteX51" fmla="*/ 10318190 w 12192001"/>
              <a:gd name="connsiteY51" fmla="*/ 1666221 h 2344739"/>
              <a:gd name="connsiteX52" fmla="*/ 10294319 w 12192001"/>
              <a:gd name="connsiteY52" fmla="*/ 1668079 h 2344739"/>
              <a:gd name="connsiteX53" fmla="*/ 10262295 w 12192001"/>
              <a:gd name="connsiteY53" fmla="*/ 1674948 h 2344739"/>
              <a:gd name="connsiteX54" fmla="*/ 10204270 w 12192001"/>
              <a:gd name="connsiteY54" fmla="*/ 1682149 h 2344739"/>
              <a:gd name="connsiteX55" fmla="*/ 10176611 w 12192001"/>
              <a:gd name="connsiteY55" fmla="*/ 1692943 h 2344739"/>
              <a:gd name="connsiteX56" fmla="*/ 10163922 w 12192001"/>
              <a:gd name="connsiteY56" fmla="*/ 1693739 h 2344739"/>
              <a:gd name="connsiteX57" fmla="*/ 10155160 w 12192001"/>
              <a:gd name="connsiteY57" fmla="*/ 1707487 h 2344739"/>
              <a:gd name="connsiteX58" fmla="*/ 10117119 w 12192001"/>
              <a:gd name="connsiteY58" fmla="*/ 1731142 h 2344739"/>
              <a:gd name="connsiteX59" fmla="*/ 10100445 w 12192001"/>
              <a:gd name="connsiteY59" fmla="*/ 1742432 h 2344739"/>
              <a:gd name="connsiteX60" fmla="*/ 10082169 w 12192001"/>
              <a:gd name="connsiteY60" fmla="*/ 1743296 h 2344739"/>
              <a:gd name="connsiteX61" fmla="*/ 10039240 w 12192001"/>
              <a:gd name="connsiteY61" fmla="*/ 1741632 h 2344739"/>
              <a:gd name="connsiteX62" fmla="*/ 9960019 w 12192001"/>
              <a:gd name="connsiteY62" fmla="*/ 1757147 h 2344739"/>
              <a:gd name="connsiteX63" fmla="*/ 9847792 w 12192001"/>
              <a:gd name="connsiteY63" fmla="*/ 1763915 h 2344739"/>
              <a:gd name="connsiteX64" fmla="*/ 9728309 w 12192001"/>
              <a:gd name="connsiteY64" fmla="*/ 1784122 h 2344739"/>
              <a:gd name="connsiteX65" fmla="*/ 9584507 w 12192001"/>
              <a:gd name="connsiteY65" fmla="*/ 1795542 h 2344739"/>
              <a:gd name="connsiteX66" fmla="*/ 9343052 w 12192001"/>
              <a:gd name="connsiteY66" fmla="*/ 1841244 h 2344739"/>
              <a:gd name="connsiteX67" fmla="*/ 9231370 w 12192001"/>
              <a:gd name="connsiteY67" fmla="*/ 1893149 h 2344739"/>
              <a:gd name="connsiteX68" fmla="*/ 9194810 w 12192001"/>
              <a:gd name="connsiteY68" fmla="*/ 1903228 h 2344739"/>
              <a:gd name="connsiteX69" fmla="*/ 9189246 w 12192001"/>
              <a:gd name="connsiteY69" fmla="*/ 1912467 h 2344739"/>
              <a:gd name="connsiteX70" fmla="*/ 9151232 w 12192001"/>
              <a:gd name="connsiteY70" fmla="*/ 1923669 h 2344739"/>
              <a:gd name="connsiteX71" fmla="*/ 9150210 w 12192001"/>
              <a:gd name="connsiteY71" fmla="*/ 1922604 h 2344739"/>
              <a:gd name="connsiteX72" fmla="*/ 9137318 w 12192001"/>
              <a:gd name="connsiteY72" fmla="*/ 1920435 h 2344739"/>
              <a:gd name="connsiteX73" fmla="*/ 9113812 w 12192001"/>
              <a:gd name="connsiteY73" fmla="*/ 1919069 h 2344739"/>
              <a:gd name="connsiteX74" fmla="*/ 9053453 w 12192001"/>
              <a:gd name="connsiteY74" fmla="*/ 1910755 h 2344739"/>
              <a:gd name="connsiteX75" fmla="*/ 9005486 w 12192001"/>
              <a:gd name="connsiteY75" fmla="*/ 1914040 h 2344739"/>
              <a:gd name="connsiteX76" fmla="*/ 9005201 w 12192001"/>
              <a:gd name="connsiteY76" fmla="*/ 1913800 h 2344739"/>
              <a:gd name="connsiteX77" fmla="*/ 8996232 w 12192001"/>
              <a:gd name="connsiteY77" fmla="*/ 1915011 h 2344739"/>
              <a:gd name="connsiteX78" fmla="*/ 8990394 w 12192001"/>
              <a:gd name="connsiteY78" fmla="*/ 1917072 h 2344739"/>
              <a:gd name="connsiteX79" fmla="*/ 8974337 w 12192001"/>
              <a:gd name="connsiteY79" fmla="*/ 1920298 h 2344739"/>
              <a:gd name="connsiteX80" fmla="*/ 8968011 w 12192001"/>
              <a:gd name="connsiteY80" fmla="*/ 1919598 h 2344739"/>
              <a:gd name="connsiteX81" fmla="*/ 8963048 w 12192001"/>
              <a:gd name="connsiteY81" fmla="*/ 1917373 h 2344739"/>
              <a:gd name="connsiteX82" fmla="*/ 8928988 w 12192001"/>
              <a:gd name="connsiteY82" fmla="*/ 1914185 h 2344739"/>
              <a:gd name="connsiteX83" fmla="*/ 8752444 w 12192001"/>
              <a:gd name="connsiteY83" fmla="*/ 1933417 h 2344739"/>
              <a:gd name="connsiteX84" fmla="*/ 8707847 w 12192001"/>
              <a:gd name="connsiteY84" fmla="*/ 1935518 h 2344739"/>
              <a:gd name="connsiteX85" fmla="*/ 8596071 w 12192001"/>
              <a:gd name="connsiteY85" fmla="*/ 1944090 h 2344739"/>
              <a:gd name="connsiteX86" fmla="*/ 8525230 w 12192001"/>
              <a:gd name="connsiteY86" fmla="*/ 1929248 h 2344739"/>
              <a:gd name="connsiteX87" fmla="*/ 8510983 w 12192001"/>
              <a:gd name="connsiteY87" fmla="*/ 1935163 h 2344739"/>
              <a:gd name="connsiteX88" fmla="*/ 8506167 w 12192001"/>
              <a:gd name="connsiteY88" fmla="*/ 1938164 h 2344739"/>
              <a:gd name="connsiteX89" fmla="*/ 8497968 w 12192001"/>
              <a:gd name="connsiteY89" fmla="*/ 1940902 h 2344739"/>
              <a:gd name="connsiteX90" fmla="*/ 8497594 w 12192001"/>
              <a:gd name="connsiteY90" fmla="*/ 1940723 h 2344739"/>
              <a:gd name="connsiteX91" fmla="*/ 8490249 w 12192001"/>
              <a:gd name="connsiteY91" fmla="*/ 1943773 h 2344739"/>
              <a:gd name="connsiteX92" fmla="*/ 8367182 w 12192001"/>
              <a:gd name="connsiteY92" fmla="*/ 1957815 h 2344739"/>
              <a:gd name="connsiteX93" fmla="*/ 8353799 w 12192001"/>
              <a:gd name="connsiteY93" fmla="*/ 1958009 h 2344739"/>
              <a:gd name="connsiteX94" fmla="*/ 8352373 w 12192001"/>
              <a:gd name="connsiteY94" fmla="*/ 1957169 h 2344739"/>
              <a:gd name="connsiteX95" fmla="*/ 8320104 w 12192001"/>
              <a:gd name="connsiteY95" fmla="*/ 1974587 h 2344739"/>
              <a:gd name="connsiteX96" fmla="*/ 8314433 w 12192001"/>
              <a:gd name="connsiteY96" fmla="*/ 1974913 h 2344739"/>
              <a:gd name="connsiteX97" fmla="*/ 8295174 w 12192001"/>
              <a:gd name="connsiteY97" fmla="*/ 1988808 h 2344739"/>
              <a:gd name="connsiteX98" fmla="*/ 8284276 w 12192001"/>
              <a:gd name="connsiteY98" fmla="*/ 1994631 h 2344739"/>
              <a:gd name="connsiteX99" fmla="*/ 8283150 w 12192001"/>
              <a:gd name="connsiteY99" fmla="*/ 1999074 h 2344739"/>
              <a:gd name="connsiteX100" fmla="*/ 8266076 w 12192001"/>
              <a:gd name="connsiteY100" fmla="*/ 2006249 h 2344739"/>
              <a:gd name="connsiteX101" fmla="*/ 8263377 w 12192001"/>
              <a:gd name="connsiteY101" fmla="*/ 2006019 h 2344739"/>
              <a:gd name="connsiteX102" fmla="*/ 8252033 w 12192001"/>
              <a:gd name="connsiteY102" fmla="*/ 2015862 h 2344739"/>
              <a:gd name="connsiteX103" fmla="*/ 8245834 w 12192001"/>
              <a:gd name="connsiteY103" fmla="*/ 2028854 h 2344739"/>
              <a:gd name="connsiteX104" fmla="*/ 8090272 w 12192001"/>
              <a:gd name="connsiteY104" fmla="*/ 2075015 h 2344739"/>
              <a:gd name="connsiteX105" fmla="*/ 7905407 w 12192001"/>
              <a:gd name="connsiteY105" fmla="*/ 2116988 h 2344739"/>
              <a:gd name="connsiteX106" fmla="*/ 7718745 w 12192001"/>
              <a:gd name="connsiteY106" fmla="*/ 2142703 h 2344739"/>
              <a:gd name="connsiteX107" fmla="*/ 7614347 w 12192001"/>
              <a:gd name="connsiteY107" fmla="*/ 2139232 h 2344739"/>
              <a:gd name="connsiteX108" fmla="*/ 7527543 w 12192001"/>
              <a:gd name="connsiteY108" fmla="*/ 2145060 h 2344739"/>
              <a:gd name="connsiteX109" fmla="*/ 7519571 w 12192001"/>
              <a:gd name="connsiteY109" fmla="*/ 2147613 h 2344739"/>
              <a:gd name="connsiteX110" fmla="*/ 7507411 w 12192001"/>
              <a:gd name="connsiteY110" fmla="*/ 2148948 h 2344739"/>
              <a:gd name="connsiteX111" fmla="*/ 7507040 w 12192001"/>
              <a:gd name="connsiteY111" fmla="*/ 2148621 h 2344739"/>
              <a:gd name="connsiteX112" fmla="*/ 7495795 w 12192001"/>
              <a:gd name="connsiteY112" fmla="*/ 2150573 h 2344739"/>
              <a:gd name="connsiteX113" fmla="*/ 7405391 w 12192001"/>
              <a:gd name="connsiteY113" fmla="*/ 2142468 h 2344739"/>
              <a:gd name="connsiteX114" fmla="*/ 7312180 w 12192001"/>
              <a:gd name="connsiteY114" fmla="*/ 2132873 h 2344739"/>
              <a:gd name="connsiteX115" fmla="*/ 7310853 w 12192001"/>
              <a:gd name="connsiteY115" fmla="*/ 2131431 h 2344739"/>
              <a:gd name="connsiteX116" fmla="*/ 7218559 w 12192001"/>
              <a:gd name="connsiteY116" fmla="*/ 2156680 h 2344739"/>
              <a:gd name="connsiteX117" fmla="*/ 7201101 w 12192001"/>
              <a:gd name="connsiteY117" fmla="*/ 2161230 h 2344739"/>
              <a:gd name="connsiteX118" fmla="*/ 7197004 w 12192001"/>
              <a:gd name="connsiteY118" fmla="*/ 2166588 h 2344739"/>
              <a:gd name="connsiteX119" fmla="*/ 7170808 w 12192001"/>
              <a:gd name="connsiteY119" fmla="*/ 2171236 h 2344739"/>
              <a:gd name="connsiteX120" fmla="*/ 7096988 w 12192001"/>
              <a:gd name="connsiteY120" fmla="*/ 2183464 h 2344739"/>
              <a:gd name="connsiteX121" fmla="*/ 7018496 w 12192001"/>
              <a:gd name="connsiteY121" fmla="*/ 2183090 h 2344739"/>
              <a:gd name="connsiteX122" fmla="*/ 6904146 w 12192001"/>
              <a:gd name="connsiteY122" fmla="*/ 2212596 h 2344739"/>
              <a:gd name="connsiteX123" fmla="*/ 6708222 w 12192001"/>
              <a:gd name="connsiteY123" fmla="*/ 2240551 h 2344739"/>
              <a:gd name="connsiteX124" fmla="*/ 6549454 w 12192001"/>
              <a:gd name="connsiteY124" fmla="*/ 2269327 h 2344739"/>
              <a:gd name="connsiteX125" fmla="*/ 6317560 w 12192001"/>
              <a:gd name="connsiteY125" fmla="*/ 2316127 h 2344739"/>
              <a:gd name="connsiteX126" fmla="*/ 6168674 w 12192001"/>
              <a:gd name="connsiteY126" fmla="*/ 2318214 h 2344739"/>
              <a:gd name="connsiteX127" fmla="*/ 6073848 w 12192001"/>
              <a:gd name="connsiteY127" fmla="*/ 2338676 h 2344739"/>
              <a:gd name="connsiteX128" fmla="*/ 6068529 w 12192001"/>
              <a:gd name="connsiteY128" fmla="*/ 2337139 h 2344739"/>
              <a:gd name="connsiteX129" fmla="*/ 6048638 w 12192001"/>
              <a:gd name="connsiteY129" fmla="*/ 2337822 h 2344739"/>
              <a:gd name="connsiteX130" fmla="*/ 6041285 w 12192001"/>
              <a:gd name="connsiteY130" fmla="*/ 2329473 h 2344739"/>
              <a:gd name="connsiteX131" fmla="*/ 6010090 w 12192001"/>
              <a:gd name="connsiteY131" fmla="*/ 2324380 h 2344739"/>
              <a:gd name="connsiteX132" fmla="*/ 5957375 w 12192001"/>
              <a:gd name="connsiteY132" fmla="*/ 2328024 h 2344739"/>
              <a:gd name="connsiteX133" fmla="*/ 5758919 w 12192001"/>
              <a:gd name="connsiteY133" fmla="*/ 2343716 h 2344739"/>
              <a:gd name="connsiteX134" fmla="*/ 5626960 w 12192001"/>
              <a:gd name="connsiteY134" fmla="*/ 2344739 h 2344739"/>
              <a:gd name="connsiteX135" fmla="*/ 5470906 w 12192001"/>
              <a:gd name="connsiteY135" fmla="*/ 2330719 h 2344739"/>
              <a:gd name="connsiteX136" fmla="*/ 5432761 w 12192001"/>
              <a:gd name="connsiteY136" fmla="*/ 2319466 h 2344739"/>
              <a:gd name="connsiteX137" fmla="*/ 5381669 w 12192001"/>
              <a:gd name="connsiteY137" fmla="*/ 2301764 h 2344739"/>
              <a:gd name="connsiteX138" fmla="*/ 5261764 w 12192001"/>
              <a:gd name="connsiteY138" fmla="*/ 2281347 h 2344739"/>
              <a:gd name="connsiteX139" fmla="*/ 5222961 w 12192001"/>
              <a:gd name="connsiteY139" fmla="*/ 2270223 h 2344739"/>
              <a:gd name="connsiteX140" fmla="*/ 5174660 w 12192001"/>
              <a:gd name="connsiteY140" fmla="*/ 2267233 h 2344739"/>
              <a:gd name="connsiteX141" fmla="*/ 5156554 w 12192001"/>
              <a:gd name="connsiteY141" fmla="*/ 2260010 h 2344739"/>
              <a:gd name="connsiteX142" fmla="*/ 5142599 w 12192001"/>
              <a:gd name="connsiteY142" fmla="*/ 2256610 h 2344739"/>
              <a:gd name="connsiteX143" fmla="*/ 5139596 w 12192001"/>
              <a:gd name="connsiteY143" fmla="*/ 2254509 h 2344739"/>
              <a:gd name="connsiteX144" fmla="*/ 5121659 w 12192001"/>
              <a:gd name="connsiteY144" fmla="*/ 2243656 h 2344739"/>
              <a:gd name="connsiteX145" fmla="*/ 5065790 w 12192001"/>
              <a:gd name="connsiteY145" fmla="*/ 2250227 h 2344739"/>
              <a:gd name="connsiteX146" fmla="*/ 5011514 w 12192001"/>
              <a:gd name="connsiteY146" fmla="*/ 2233846 h 2344739"/>
              <a:gd name="connsiteX147" fmla="*/ 4840441 w 12192001"/>
              <a:gd name="connsiteY147" fmla="*/ 2209829 h 2344739"/>
              <a:gd name="connsiteX148" fmla="*/ 4762447 w 12192001"/>
              <a:gd name="connsiteY148" fmla="*/ 2182061 h 2344739"/>
              <a:gd name="connsiteX149" fmla="*/ 4723186 w 12192001"/>
              <a:gd name="connsiteY149" fmla="*/ 2173047 h 2344739"/>
              <a:gd name="connsiteX150" fmla="*/ 4721176 w 12192001"/>
              <a:gd name="connsiteY150" fmla="*/ 2172298 h 2344739"/>
              <a:gd name="connsiteX151" fmla="*/ 4722111 w 12192001"/>
              <a:gd name="connsiteY151" fmla="*/ 2172087 h 2344739"/>
              <a:gd name="connsiteX152" fmla="*/ 4717202 w 12192001"/>
              <a:gd name="connsiteY152" fmla="*/ 2170817 h 2344739"/>
              <a:gd name="connsiteX153" fmla="*/ 4721176 w 12192001"/>
              <a:gd name="connsiteY153" fmla="*/ 2172298 h 2344739"/>
              <a:gd name="connsiteX154" fmla="*/ 4715526 w 12192001"/>
              <a:gd name="connsiteY154" fmla="*/ 2173573 h 2344739"/>
              <a:gd name="connsiteX155" fmla="*/ 4515814 w 12192001"/>
              <a:gd name="connsiteY155" fmla="*/ 2163671 h 2344739"/>
              <a:gd name="connsiteX156" fmla="*/ 4428543 w 12192001"/>
              <a:gd name="connsiteY156" fmla="*/ 2153020 h 2344739"/>
              <a:gd name="connsiteX157" fmla="*/ 4362875 w 12192001"/>
              <a:gd name="connsiteY157" fmla="*/ 2151674 h 2344739"/>
              <a:gd name="connsiteX158" fmla="*/ 4316966 w 12192001"/>
              <a:gd name="connsiteY158" fmla="*/ 2158289 h 2344739"/>
              <a:gd name="connsiteX159" fmla="*/ 4315110 w 12192001"/>
              <a:gd name="connsiteY159" fmla="*/ 2156948 h 2344739"/>
              <a:gd name="connsiteX160" fmla="*/ 4295144 w 12192001"/>
              <a:gd name="connsiteY160" fmla="*/ 2155069 h 2344739"/>
              <a:gd name="connsiteX161" fmla="*/ 4290064 w 12192001"/>
              <a:gd name="connsiteY161" fmla="*/ 2157986 h 2344739"/>
              <a:gd name="connsiteX162" fmla="*/ 4276142 w 12192001"/>
              <a:gd name="connsiteY162" fmla="*/ 2157740 h 2344739"/>
              <a:gd name="connsiteX163" fmla="*/ 4248117 w 12192001"/>
              <a:gd name="connsiteY163" fmla="*/ 2160064 h 2344739"/>
              <a:gd name="connsiteX164" fmla="*/ 4202051 w 12192001"/>
              <a:gd name="connsiteY164" fmla="*/ 2157269 h 2344739"/>
              <a:gd name="connsiteX165" fmla="*/ 4201745 w 12192001"/>
              <a:gd name="connsiteY165" fmla="*/ 2156010 h 2344739"/>
              <a:gd name="connsiteX166" fmla="*/ 4191248 w 12192001"/>
              <a:gd name="connsiteY166" fmla="*/ 2150376 h 2344739"/>
              <a:gd name="connsiteX167" fmla="*/ 4142745 w 12192001"/>
              <a:gd name="connsiteY167" fmla="*/ 2134511 h 2344739"/>
              <a:gd name="connsiteX168" fmla="*/ 4083097 w 12192001"/>
              <a:gd name="connsiteY168" fmla="*/ 2107978 h 2344739"/>
              <a:gd name="connsiteX169" fmla="*/ 4074546 w 12192001"/>
              <a:gd name="connsiteY169" fmla="*/ 2107143 h 2344739"/>
              <a:gd name="connsiteX170" fmla="*/ 4074427 w 12192001"/>
              <a:gd name="connsiteY170" fmla="*/ 2106844 h 2344739"/>
              <a:gd name="connsiteX171" fmla="*/ 4065510 w 12192001"/>
              <a:gd name="connsiteY171" fmla="*/ 2105400 h 2344739"/>
              <a:gd name="connsiteX172" fmla="*/ 4058954 w 12192001"/>
              <a:gd name="connsiteY172" fmla="*/ 2105618 h 2344739"/>
              <a:gd name="connsiteX173" fmla="*/ 4042364 w 12192001"/>
              <a:gd name="connsiteY173" fmla="*/ 2103997 h 2344739"/>
              <a:gd name="connsiteX174" fmla="*/ 4036997 w 12192001"/>
              <a:gd name="connsiteY174" fmla="*/ 2101563 h 2344739"/>
              <a:gd name="connsiteX175" fmla="*/ 4035363 w 12192001"/>
              <a:gd name="connsiteY175" fmla="*/ 2097896 h 2344739"/>
              <a:gd name="connsiteX176" fmla="*/ 4033778 w 12192001"/>
              <a:gd name="connsiteY176" fmla="*/ 2098131 h 2344739"/>
              <a:gd name="connsiteX177" fmla="*/ 4004538 w 12192001"/>
              <a:gd name="connsiteY177" fmla="*/ 2085563 h 2344739"/>
              <a:gd name="connsiteX178" fmla="*/ 3936846 w 12192001"/>
              <a:gd name="connsiteY178" fmla="*/ 2068106 h 2344739"/>
              <a:gd name="connsiteX179" fmla="*/ 3897275 w 12192001"/>
              <a:gd name="connsiteY179" fmla="*/ 2062451 h 2344739"/>
              <a:gd name="connsiteX180" fmla="*/ 3789760 w 12192001"/>
              <a:gd name="connsiteY180" fmla="*/ 2042213 h 2344739"/>
              <a:gd name="connsiteX181" fmla="*/ 3682513 w 12192001"/>
              <a:gd name="connsiteY181" fmla="*/ 2018290 h 2344739"/>
              <a:gd name="connsiteX182" fmla="*/ 3610035 w 12192001"/>
              <a:gd name="connsiteY182" fmla="*/ 1986019 h 2344739"/>
              <a:gd name="connsiteX183" fmla="*/ 3603855 w 12192001"/>
              <a:gd name="connsiteY183" fmla="*/ 1987381 h 2344739"/>
              <a:gd name="connsiteX184" fmla="*/ 3594736 w 12192001"/>
              <a:gd name="connsiteY184" fmla="*/ 1987545 h 2344739"/>
              <a:gd name="connsiteX185" fmla="*/ 3594501 w 12192001"/>
              <a:gd name="connsiteY185" fmla="*/ 1987276 h 2344739"/>
              <a:gd name="connsiteX186" fmla="*/ 3585978 w 12192001"/>
              <a:gd name="connsiteY186" fmla="*/ 1987966 h 2344739"/>
              <a:gd name="connsiteX187" fmla="*/ 3536135 w 12192001"/>
              <a:gd name="connsiteY187" fmla="*/ 1978267 h 2344739"/>
              <a:gd name="connsiteX188" fmla="*/ 3473223 w 12192001"/>
              <a:gd name="connsiteY188" fmla="*/ 1974606 h 2344739"/>
              <a:gd name="connsiteX189" fmla="*/ 3400728 w 12192001"/>
              <a:gd name="connsiteY189" fmla="*/ 1962558 h 2344739"/>
              <a:gd name="connsiteX190" fmla="*/ 3363888 w 12192001"/>
              <a:gd name="connsiteY190" fmla="*/ 1979510 h 2344739"/>
              <a:gd name="connsiteX191" fmla="*/ 3344026 w 12192001"/>
              <a:gd name="connsiteY191" fmla="*/ 1981192 h 2344739"/>
              <a:gd name="connsiteX192" fmla="*/ 3341698 w 12192001"/>
              <a:gd name="connsiteY192" fmla="*/ 1980217 h 2344739"/>
              <a:gd name="connsiteX193" fmla="*/ 3262356 w 12192001"/>
              <a:gd name="connsiteY193" fmla="*/ 1986094 h 2344739"/>
              <a:gd name="connsiteX194" fmla="*/ 3142556 w 12192001"/>
              <a:gd name="connsiteY194" fmla="*/ 1993869 h 2344739"/>
              <a:gd name="connsiteX195" fmla="*/ 3030291 w 12192001"/>
              <a:gd name="connsiteY195" fmla="*/ 1996512 h 2344739"/>
              <a:gd name="connsiteX196" fmla="*/ 2781569 w 12192001"/>
              <a:gd name="connsiteY196" fmla="*/ 2018333 h 2344739"/>
              <a:gd name="connsiteX197" fmla="*/ 2646527 w 12192001"/>
              <a:gd name="connsiteY197" fmla="*/ 2028869 h 2344739"/>
              <a:gd name="connsiteX198" fmla="*/ 2568028 w 12192001"/>
              <a:gd name="connsiteY198" fmla="*/ 2002628 h 2344739"/>
              <a:gd name="connsiteX199" fmla="*/ 2443255 w 12192001"/>
              <a:gd name="connsiteY199" fmla="*/ 2016529 h 2344739"/>
              <a:gd name="connsiteX200" fmla="*/ 2315112 w 12192001"/>
              <a:gd name="connsiteY200" fmla="*/ 2024996 h 2344739"/>
              <a:gd name="connsiteX201" fmla="*/ 2208578 w 12192001"/>
              <a:gd name="connsiteY201" fmla="*/ 2019763 h 2344739"/>
              <a:gd name="connsiteX202" fmla="*/ 2094665 w 12192001"/>
              <a:gd name="connsiteY202" fmla="*/ 2003052 h 2344739"/>
              <a:gd name="connsiteX203" fmla="*/ 1997356 w 12192001"/>
              <a:gd name="connsiteY203" fmla="*/ 1995032 h 2344739"/>
              <a:gd name="connsiteX204" fmla="*/ 1928172 w 12192001"/>
              <a:gd name="connsiteY204" fmla="*/ 2016977 h 2344739"/>
              <a:gd name="connsiteX205" fmla="*/ 1921650 w 12192001"/>
              <a:gd name="connsiteY205" fmla="*/ 2012146 h 2344739"/>
              <a:gd name="connsiteX206" fmla="*/ 1873080 w 12192001"/>
              <a:gd name="connsiteY206" fmla="*/ 2013741 h 2344739"/>
              <a:gd name="connsiteX207" fmla="*/ 1786655 w 12192001"/>
              <a:gd name="connsiteY207" fmla="*/ 2041363 h 2344739"/>
              <a:gd name="connsiteX208" fmla="*/ 1738204 w 12192001"/>
              <a:gd name="connsiteY208" fmla="*/ 2036312 h 2344739"/>
              <a:gd name="connsiteX209" fmla="*/ 1675071 w 12192001"/>
              <a:gd name="connsiteY209" fmla="*/ 2019963 h 2344739"/>
              <a:gd name="connsiteX210" fmla="*/ 1608669 w 12192001"/>
              <a:gd name="connsiteY210" fmla="*/ 2013066 h 2344739"/>
              <a:gd name="connsiteX211" fmla="*/ 1496110 w 12192001"/>
              <a:gd name="connsiteY211" fmla="*/ 1987476 h 2344739"/>
              <a:gd name="connsiteX212" fmla="*/ 1149979 w 12192001"/>
              <a:gd name="connsiteY212" fmla="*/ 1938041 h 2344739"/>
              <a:gd name="connsiteX213" fmla="*/ 858269 w 12192001"/>
              <a:gd name="connsiteY213" fmla="*/ 1928608 h 2344739"/>
              <a:gd name="connsiteX214" fmla="*/ 837540 w 12192001"/>
              <a:gd name="connsiteY214" fmla="*/ 1929821 h 2344739"/>
              <a:gd name="connsiteX215" fmla="*/ 816809 w 12192001"/>
              <a:gd name="connsiteY215" fmla="*/ 1927857 h 2344739"/>
              <a:gd name="connsiteX216" fmla="*/ 811506 w 12192001"/>
              <a:gd name="connsiteY216" fmla="*/ 1930751 h 2344739"/>
              <a:gd name="connsiteX217" fmla="*/ 797041 w 12192001"/>
              <a:gd name="connsiteY217" fmla="*/ 1930446 h 2344739"/>
              <a:gd name="connsiteX218" fmla="*/ 767901 w 12192001"/>
              <a:gd name="connsiteY218" fmla="*/ 1932653 h 2344739"/>
              <a:gd name="connsiteX219" fmla="*/ 763053 w 12192001"/>
              <a:gd name="connsiteY219" fmla="*/ 1930432 h 2344739"/>
              <a:gd name="connsiteX220" fmla="*/ 720047 w 12192001"/>
              <a:gd name="connsiteY220" fmla="*/ 1929661 h 2344739"/>
              <a:gd name="connsiteX221" fmla="*/ 719742 w 12192001"/>
              <a:gd name="connsiteY221" fmla="*/ 1928399 h 2344739"/>
              <a:gd name="connsiteX222" fmla="*/ 708875 w 12192001"/>
              <a:gd name="connsiteY222" fmla="*/ 1922722 h 2344739"/>
              <a:gd name="connsiteX223" fmla="*/ 596792 w 12192001"/>
              <a:gd name="connsiteY223" fmla="*/ 1879864 h 2344739"/>
              <a:gd name="connsiteX224" fmla="*/ 578535 w 12192001"/>
              <a:gd name="connsiteY224" fmla="*/ 1877212 h 2344739"/>
              <a:gd name="connsiteX225" fmla="*/ 571717 w 12192001"/>
              <a:gd name="connsiteY225" fmla="*/ 1877401 h 2344739"/>
              <a:gd name="connsiteX226" fmla="*/ 445099 w 12192001"/>
              <a:gd name="connsiteY226" fmla="*/ 1839371 h 2344739"/>
              <a:gd name="connsiteX227" fmla="*/ 404015 w 12192001"/>
              <a:gd name="connsiteY227" fmla="*/ 1833548 h 2344739"/>
              <a:gd name="connsiteX228" fmla="*/ 292435 w 12192001"/>
              <a:gd name="connsiteY228" fmla="*/ 1812852 h 2344739"/>
              <a:gd name="connsiteX229" fmla="*/ 118381 w 12192001"/>
              <a:gd name="connsiteY229" fmla="*/ 1761047 h 2344739"/>
              <a:gd name="connsiteX230" fmla="*/ 15526 w 12192001"/>
              <a:gd name="connsiteY230" fmla="*/ 1758191 h 2344739"/>
              <a:gd name="connsiteX231" fmla="*/ 2 w 12192001"/>
              <a:gd name="connsiteY231" fmla="*/ 1752722 h 2344739"/>
              <a:gd name="connsiteX232" fmla="*/ 1 w 12192001"/>
              <a:gd name="connsiteY232" fmla="*/ 762497 h 2344739"/>
              <a:gd name="connsiteX233" fmla="*/ 0 w 12192001"/>
              <a:gd name="connsiteY233" fmla="*/ 762497 h 2344739"/>
              <a:gd name="connsiteX234" fmla="*/ 0 w 12192001"/>
              <a:gd name="connsiteY234" fmla="*/ 222213 h 2344739"/>
              <a:gd name="connsiteX235" fmla="*/ 0 w 12192001"/>
              <a:gd name="connsiteY235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95155 w 12192001"/>
              <a:gd name="connsiteY24" fmla="*/ 918898 h 2344739"/>
              <a:gd name="connsiteX25" fmla="*/ 11522499 w 12192001"/>
              <a:gd name="connsiteY25" fmla="*/ 1207528 h 2344739"/>
              <a:gd name="connsiteX26" fmla="*/ 11245526 w 12192001"/>
              <a:gd name="connsiteY26" fmla="*/ 1274060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51232 w 12192001"/>
              <a:gd name="connsiteY69" fmla="*/ 1923669 h 2344739"/>
              <a:gd name="connsiteX70" fmla="*/ 9150210 w 12192001"/>
              <a:gd name="connsiteY70" fmla="*/ 1922604 h 2344739"/>
              <a:gd name="connsiteX71" fmla="*/ 9137318 w 12192001"/>
              <a:gd name="connsiteY71" fmla="*/ 1920435 h 2344739"/>
              <a:gd name="connsiteX72" fmla="*/ 9113812 w 12192001"/>
              <a:gd name="connsiteY72" fmla="*/ 1919069 h 2344739"/>
              <a:gd name="connsiteX73" fmla="*/ 9053453 w 12192001"/>
              <a:gd name="connsiteY73" fmla="*/ 1910755 h 2344739"/>
              <a:gd name="connsiteX74" fmla="*/ 9005486 w 12192001"/>
              <a:gd name="connsiteY74" fmla="*/ 1914040 h 2344739"/>
              <a:gd name="connsiteX75" fmla="*/ 9005201 w 12192001"/>
              <a:gd name="connsiteY75" fmla="*/ 1913800 h 2344739"/>
              <a:gd name="connsiteX76" fmla="*/ 8996232 w 12192001"/>
              <a:gd name="connsiteY76" fmla="*/ 1915011 h 2344739"/>
              <a:gd name="connsiteX77" fmla="*/ 8990394 w 12192001"/>
              <a:gd name="connsiteY77" fmla="*/ 1917072 h 2344739"/>
              <a:gd name="connsiteX78" fmla="*/ 8974337 w 12192001"/>
              <a:gd name="connsiteY78" fmla="*/ 1920298 h 2344739"/>
              <a:gd name="connsiteX79" fmla="*/ 8968011 w 12192001"/>
              <a:gd name="connsiteY79" fmla="*/ 1919598 h 2344739"/>
              <a:gd name="connsiteX80" fmla="*/ 8963048 w 12192001"/>
              <a:gd name="connsiteY80" fmla="*/ 1917373 h 2344739"/>
              <a:gd name="connsiteX81" fmla="*/ 8928988 w 12192001"/>
              <a:gd name="connsiteY81" fmla="*/ 1914185 h 2344739"/>
              <a:gd name="connsiteX82" fmla="*/ 8752444 w 12192001"/>
              <a:gd name="connsiteY82" fmla="*/ 1933417 h 2344739"/>
              <a:gd name="connsiteX83" fmla="*/ 8707847 w 12192001"/>
              <a:gd name="connsiteY83" fmla="*/ 1935518 h 2344739"/>
              <a:gd name="connsiteX84" fmla="*/ 8596071 w 12192001"/>
              <a:gd name="connsiteY84" fmla="*/ 1944090 h 2344739"/>
              <a:gd name="connsiteX85" fmla="*/ 8525230 w 12192001"/>
              <a:gd name="connsiteY85" fmla="*/ 1929248 h 2344739"/>
              <a:gd name="connsiteX86" fmla="*/ 8510983 w 12192001"/>
              <a:gd name="connsiteY86" fmla="*/ 1935163 h 2344739"/>
              <a:gd name="connsiteX87" fmla="*/ 8506167 w 12192001"/>
              <a:gd name="connsiteY87" fmla="*/ 1938164 h 2344739"/>
              <a:gd name="connsiteX88" fmla="*/ 8497968 w 12192001"/>
              <a:gd name="connsiteY88" fmla="*/ 1940902 h 2344739"/>
              <a:gd name="connsiteX89" fmla="*/ 8497594 w 12192001"/>
              <a:gd name="connsiteY89" fmla="*/ 1940723 h 2344739"/>
              <a:gd name="connsiteX90" fmla="*/ 8490249 w 12192001"/>
              <a:gd name="connsiteY90" fmla="*/ 1943773 h 2344739"/>
              <a:gd name="connsiteX91" fmla="*/ 8367182 w 12192001"/>
              <a:gd name="connsiteY91" fmla="*/ 1957815 h 2344739"/>
              <a:gd name="connsiteX92" fmla="*/ 8353799 w 12192001"/>
              <a:gd name="connsiteY92" fmla="*/ 1958009 h 2344739"/>
              <a:gd name="connsiteX93" fmla="*/ 8352373 w 12192001"/>
              <a:gd name="connsiteY93" fmla="*/ 1957169 h 2344739"/>
              <a:gd name="connsiteX94" fmla="*/ 8320104 w 12192001"/>
              <a:gd name="connsiteY94" fmla="*/ 1974587 h 2344739"/>
              <a:gd name="connsiteX95" fmla="*/ 8314433 w 12192001"/>
              <a:gd name="connsiteY95" fmla="*/ 1974913 h 2344739"/>
              <a:gd name="connsiteX96" fmla="*/ 8295174 w 12192001"/>
              <a:gd name="connsiteY96" fmla="*/ 1988808 h 2344739"/>
              <a:gd name="connsiteX97" fmla="*/ 8284276 w 12192001"/>
              <a:gd name="connsiteY97" fmla="*/ 1994631 h 2344739"/>
              <a:gd name="connsiteX98" fmla="*/ 8283150 w 12192001"/>
              <a:gd name="connsiteY98" fmla="*/ 1999074 h 2344739"/>
              <a:gd name="connsiteX99" fmla="*/ 8266076 w 12192001"/>
              <a:gd name="connsiteY99" fmla="*/ 2006249 h 2344739"/>
              <a:gd name="connsiteX100" fmla="*/ 8263377 w 12192001"/>
              <a:gd name="connsiteY100" fmla="*/ 2006019 h 2344739"/>
              <a:gd name="connsiteX101" fmla="*/ 8252033 w 12192001"/>
              <a:gd name="connsiteY101" fmla="*/ 2015862 h 2344739"/>
              <a:gd name="connsiteX102" fmla="*/ 8245834 w 12192001"/>
              <a:gd name="connsiteY102" fmla="*/ 2028854 h 2344739"/>
              <a:gd name="connsiteX103" fmla="*/ 8090272 w 12192001"/>
              <a:gd name="connsiteY103" fmla="*/ 2075015 h 2344739"/>
              <a:gd name="connsiteX104" fmla="*/ 7905407 w 12192001"/>
              <a:gd name="connsiteY104" fmla="*/ 2116988 h 2344739"/>
              <a:gd name="connsiteX105" fmla="*/ 7718745 w 12192001"/>
              <a:gd name="connsiteY105" fmla="*/ 2142703 h 2344739"/>
              <a:gd name="connsiteX106" fmla="*/ 7614347 w 12192001"/>
              <a:gd name="connsiteY106" fmla="*/ 2139232 h 2344739"/>
              <a:gd name="connsiteX107" fmla="*/ 7527543 w 12192001"/>
              <a:gd name="connsiteY107" fmla="*/ 2145060 h 2344739"/>
              <a:gd name="connsiteX108" fmla="*/ 7519571 w 12192001"/>
              <a:gd name="connsiteY108" fmla="*/ 2147613 h 2344739"/>
              <a:gd name="connsiteX109" fmla="*/ 7507411 w 12192001"/>
              <a:gd name="connsiteY109" fmla="*/ 2148948 h 2344739"/>
              <a:gd name="connsiteX110" fmla="*/ 7507040 w 12192001"/>
              <a:gd name="connsiteY110" fmla="*/ 2148621 h 2344739"/>
              <a:gd name="connsiteX111" fmla="*/ 7495795 w 12192001"/>
              <a:gd name="connsiteY111" fmla="*/ 2150573 h 2344739"/>
              <a:gd name="connsiteX112" fmla="*/ 7405391 w 12192001"/>
              <a:gd name="connsiteY112" fmla="*/ 2142468 h 2344739"/>
              <a:gd name="connsiteX113" fmla="*/ 7312180 w 12192001"/>
              <a:gd name="connsiteY113" fmla="*/ 2132873 h 2344739"/>
              <a:gd name="connsiteX114" fmla="*/ 7310853 w 12192001"/>
              <a:gd name="connsiteY114" fmla="*/ 2131431 h 2344739"/>
              <a:gd name="connsiteX115" fmla="*/ 7218559 w 12192001"/>
              <a:gd name="connsiteY115" fmla="*/ 2156680 h 2344739"/>
              <a:gd name="connsiteX116" fmla="*/ 7201101 w 12192001"/>
              <a:gd name="connsiteY116" fmla="*/ 2161230 h 2344739"/>
              <a:gd name="connsiteX117" fmla="*/ 7197004 w 12192001"/>
              <a:gd name="connsiteY117" fmla="*/ 2166588 h 2344739"/>
              <a:gd name="connsiteX118" fmla="*/ 7170808 w 12192001"/>
              <a:gd name="connsiteY118" fmla="*/ 2171236 h 2344739"/>
              <a:gd name="connsiteX119" fmla="*/ 7096988 w 12192001"/>
              <a:gd name="connsiteY119" fmla="*/ 2183464 h 2344739"/>
              <a:gd name="connsiteX120" fmla="*/ 7018496 w 12192001"/>
              <a:gd name="connsiteY120" fmla="*/ 2183090 h 2344739"/>
              <a:gd name="connsiteX121" fmla="*/ 6904146 w 12192001"/>
              <a:gd name="connsiteY121" fmla="*/ 2212596 h 2344739"/>
              <a:gd name="connsiteX122" fmla="*/ 6708222 w 12192001"/>
              <a:gd name="connsiteY122" fmla="*/ 2240551 h 2344739"/>
              <a:gd name="connsiteX123" fmla="*/ 6549454 w 12192001"/>
              <a:gd name="connsiteY123" fmla="*/ 2269327 h 2344739"/>
              <a:gd name="connsiteX124" fmla="*/ 6317560 w 12192001"/>
              <a:gd name="connsiteY124" fmla="*/ 2316127 h 2344739"/>
              <a:gd name="connsiteX125" fmla="*/ 6168674 w 12192001"/>
              <a:gd name="connsiteY125" fmla="*/ 2318214 h 2344739"/>
              <a:gd name="connsiteX126" fmla="*/ 6073848 w 12192001"/>
              <a:gd name="connsiteY126" fmla="*/ 2338676 h 2344739"/>
              <a:gd name="connsiteX127" fmla="*/ 6068529 w 12192001"/>
              <a:gd name="connsiteY127" fmla="*/ 2337139 h 2344739"/>
              <a:gd name="connsiteX128" fmla="*/ 6048638 w 12192001"/>
              <a:gd name="connsiteY128" fmla="*/ 2337822 h 2344739"/>
              <a:gd name="connsiteX129" fmla="*/ 6041285 w 12192001"/>
              <a:gd name="connsiteY129" fmla="*/ 2329473 h 2344739"/>
              <a:gd name="connsiteX130" fmla="*/ 6010090 w 12192001"/>
              <a:gd name="connsiteY130" fmla="*/ 2324380 h 2344739"/>
              <a:gd name="connsiteX131" fmla="*/ 5957375 w 12192001"/>
              <a:gd name="connsiteY131" fmla="*/ 2328024 h 2344739"/>
              <a:gd name="connsiteX132" fmla="*/ 5758919 w 12192001"/>
              <a:gd name="connsiteY132" fmla="*/ 2343716 h 2344739"/>
              <a:gd name="connsiteX133" fmla="*/ 5626960 w 12192001"/>
              <a:gd name="connsiteY133" fmla="*/ 2344739 h 2344739"/>
              <a:gd name="connsiteX134" fmla="*/ 5470906 w 12192001"/>
              <a:gd name="connsiteY134" fmla="*/ 2330719 h 2344739"/>
              <a:gd name="connsiteX135" fmla="*/ 5432761 w 12192001"/>
              <a:gd name="connsiteY135" fmla="*/ 2319466 h 2344739"/>
              <a:gd name="connsiteX136" fmla="*/ 5381669 w 12192001"/>
              <a:gd name="connsiteY136" fmla="*/ 2301764 h 2344739"/>
              <a:gd name="connsiteX137" fmla="*/ 5261764 w 12192001"/>
              <a:gd name="connsiteY137" fmla="*/ 2281347 h 2344739"/>
              <a:gd name="connsiteX138" fmla="*/ 5222961 w 12192001"/>
              <a:gd name="connsiteY138" fmla="*/ 2270223 h 2344739"/>
              <a:gd name="connsiteX139" fmla="*/ 5174660 w 12192001"/>
              <a:gd name="connsiteY139" fmla="*/ 2267233 h 2344739"/>
              <a:gd name="connsiteX140" fmla="*/ 5156554 w 12192001"/>
              <a:gd name="connsiteY140" fmla="*/ 2260010 h 2344739"/>
              <a:gd name="connsiteX141" fmla="*/ 5142599 w 12192001"/>
              <a:gd name="connsiteY141" fmla="*/ 2256610 h 2344739"/>
              <a:gd name="connsiteX142" fmla="*/ 5139596 w 12192001"/>
              <a:gd name="connsiteY142" fmla="*/ 2254509 h 2344739"/>
              <a:gd name="connsiteX143" fmla="*/ 5121659 w 12192001"/>
              <a:gd name="connsiteY143" fmla="*/ 2243656 h 2344739"/>
              <a:gd name="connsiteX144" fmla="*/ 5065790 w 12192001"/>
              <a:gd name="connsiteY144" fmla="*/ 2250227 h 2344739"/>
              <a:gd name="connsiteX145" fmla="*/ 5011514 w 12192001"/>
              <a:gd name="connsiteY145" fmla="*/ 2233846 h 2344739"/>
              <a:gd name="connsiteX146" fmla="*/ 4840441 w 12192001"/>
              <a:gd name="connsiteY146" fmla="*/ 2209829 h 2344739"/>
              <a:gd name="connsiteX147" fmla="*/ 4762447 w 12192001"/>
              <a:gd name="connsiteY147" fmla="*/ 2182061 h 2344739"/>
              <a:gd name="connsiteX148" fmla="*/ 4723186 w 12192001"/>
              <a:gd name="connsiteY148" fmla="*/ 2173047 h 2344739"/>
              <a:gd name="connsiteX149" fmla="*/ 4721176 w 12192001"/>
              <a:gd name="connsiteY149" fmla="*/ 2172298 h 2344739"/>
              <a:gd name="connsiteX150" fmla="*/ 4722111 w 12192001"/>
              <a:gd name="connsiteY150" fmla="*/ 2172087 h 2344739"/>
              <a:gd name="connsiteX151" fmla="*/ 4717202 w 12192001"/>
              <a:gd name="connsiteY151" fmla="*/ 2170817 h 2344739"/>
              <a:gd name="connsiteX152" fmla="*/ 4721176 w 12192001"/>
              <a:gd name="connsiteY152" fmla="*/ 2172298 h 2344739"/>
              <a:gd name="connsiteX153" fmla="*/ 4715526 w 12192001"/>
              <a:gd name="connsiteY153" fmla="*/ 2173573 h 2344739"/>
              <a:gd name="connsiteX154" fmla="*/ 4515814 w 12192001"/>
              <a:gd name="connsiteY154" fmla="*/ 2163671 h 2344739"/>
              <a:gd name="connsiteX155" fmla="*/ 4428543 w 12192001"/>
              <a:gd name="connsiteY155" fmla="*/ 2153020 h 2344739"/>
              <a:gd name="connsiteX156" fmla="*/ 4362875 w 12192001"/>
              <a:gd name="connsiteY156" fmla="*/ 2151674 h 2344739"/>
              <a:gd name="connsiteX157" fmla="*/ 4316966 w 12192001"/>
              <a:gd name="connsiteY157" fmla="*/ 2158289 h 2344739"/>
              <a:gd name="connsiteX158" fmla="*/ 4315110 w 12192001"/>
              <a:gd name="connsiteY158" fmla="*/ 2156948 h 2344739"/>
              <a:gd name="connsiteX159" fmla="*/ 4295144 w 12192001"/>
              <a:gd name="connsiteY159" fmla="*/ 2155069 h 2344739"/>
              <a:gd name="connsiteX160" fmla="*/ 4290064 w 12192001"/>
              <a:gd name="connsiteY160" fmla="*/ 2157986 h 2344739"/>
              <a:gd name="connsiteX161" fmla="*/ 4276142 w 12192001"/>
              <a:gd name="connsiteY161" fmla="*/ 2157740 h 2344739"/>
              <a:gd name="connsiteX162" fmla="*/ 4248117 w 12192001"/>
              <a:gd name="connsiteY162" fmla="*/ 2160064 h 2344739"/>
              <a:gd name="connsiteX163" fmla="*/ 4202051 w 12192001"/>
              <a:gd name="connsiteY163" fmla="*/ 2157269 h 2344739"/>
              <a:gd name="connsiteX164" fmla="*/ 4201745 w 12192001"/>
              <a:gd name="connsiteY164" fmla="*/ 2156010 h 2344739"/>
              <a:gd name="connsiteX165" fmla="*/ 4191248 w 12192001"/>
              <a:gd name="connsiteY165" fmla="*/ 2150376 h 2344739"/>
              <a:gd name="connsiteX166" fmla="*/ 4142745 w 12192001"/>
              <a:gd name="connsiteY166" fmla="*/ 2134511 h 2344739"/>
              <a:gd name="connsiteX167" fmla="*/ 4083097 w 12192001"/>
              <a:gd name="connsiteY167" fmla="*/ 2107978 h 2344739"/>
              <a:gd name="connsiteX168" fmla="*/ 4074546 w 12192001"/>
              <a:gd name="connsiteY168" fmla="*/ 2107143 h 2344739"/>
              <a:gd name="connsiteX169" fmla="*/ 4074427 w 12192001"/>
              <a:gd name="connsiteY169" fmla="*/ 2106844 h 2344739"/>
              <a:gd name="connsiteX170" fmla="*/ 4065510 w 12192001"/>
              <a:gd name="connsiteY170" fmla="*/ 2105400 h 2344739"/>
              <a:gd name="connsiteX171" fmla="*/ 4058954 w 12192001"/>
              <a:gd name="connsiteY171" fmla="*/ 2105618 h 2344739"/>
              <a:gd name="connsiteX172" fmla="*/ 4042364 w 12192001"/>
              <a:gd name="connsiteY172" fmla="*/ 2103997 h 2344739"/>
              <a:gd name="connsiteX173" fmla="*/ 4036997 w 12192001"/>
              <a:gd name="connsiteY173" fmla="*/ 2101563 h 2344739"/>
              <a:gd name="connsiteX174" fmla="*/ 4035363 w 12192001"/>
              <a:gd name="connsiteY174" fmla="*/ 2097896 h 2344739"/>
              <a:gd name="connsiteX175" fmla="*/ 4033778 w 12192001"/>
              <a:gd name="connsiteY175" fmla="*/ 2098131 h 2344739"/>
              <a:gd name="connsiteX176" fmla="*/ 4004538 w 12192001"/>
              <a:gd name="connsiteY176" fmla="*/ 2085563 h 2344739"/>
              <a:gd name="connsiteX177" fmla="*/ 3936846 w 12192001"/>
              <a:gd name="connsiteY177" fmla="*/ 2068106 h 2344739"/>
              <a:gd name="connsiteX178" fmla="*/ 3897275 w 12192001"/>
              <a:gd name="connsiteY178" fmla="*/ 2062451 h 2344739"/>
              <a:gd name="connsiteX179" fmla="*/ 3789760 w 12192001"/>
              <a:gd name="connsiteY179" fmla="*/ 2042213 h 2344739"/>
              <a:gd name="connsiteX180" fmla="*/ 3682513 w 12192001"/>
              <a:gd name="connsiteY180" fmla="*/ 2018290 h 2344739"/>
              <a:gd name="connsiteX181" fmla="*/ 3610035 w 12192001"/>
              <a:gd name="connsiteY181" fmla="*/ 1986019 h 2344739"/>
              <a:gd name="connsiteX182" fmla="*/ 3603855 w 12192001"/>
              <a:gd name="connsiteY182" fmla="*/ 1987381 h 2344739"/>
              <a:gd name="connsiteX183" fmla="*/ 3594736 w 12192001"/>
              <a:gd name="connsiteY183" fmla="*/ 1987545 h 2344739"/>
              <a:gd name="connsiteX184" fmla="*/ 3594501 w 12192001"/>
              <a:gd name="connsiteY184" fmla="*/ 1987276 h 2344739"/>
              <a:gd name="connsiteX185" fmla="*/ 3585978 w 12192001"/>
              <a:gd name="connsiteY185" fmla="*/ 1987966 h 2344739"/>
              <a:gd name="connsiteX186" fmla="*/ 3536135 w 12192001"/>
              <a:gd name="connsiteY186" fmla="*/ 1978267 h 2344739"/>
              <a:gd name="connsiteX187" fmla="*/ 3473223 w 12192001"/>
              <a:gd name="connsiteY187" fmla="*/ 1974606 h 2344739"/>
              <a:gd name="connsiteX188" fmla="*/ 3400728 w 12192001"/>
              <a:gd name="connsiteY188" fmla="*/ 1962558 h 2344739"/>
              <a:gd name="connsiteX189" fmla="*/ 3363888 w 12192001"/>
              <a:gd name="connsiteY189" fmla="*/ 1979510 h 2344739"/>
              <a:gd name="connsiteX190" fmla="*/ 3344026 w 12192001"/>
              <a:gd name="connsiteY190" fmla="*/ 1981192 h 2344739"/>
              <a:gd name="connsiteX191" fmla="*/ 3341698 w 12192001"/>
              <a:gd name="connsiteY191" fmla="*/ 1980217 h 2344739"/>
              <a:gd name="connsiteX192" fmla="*/ 3262356 w 12192001"/>
              <a:gd name="connsiteY192" fmla="*/ 1986094 h 2344739"/>
              <a:gd name="connsiteX193" fmla="*/ 3142556 w 12192001"/>
              <a:gd name="connsiteY193" fmla="*/ 1993869 h 2344739"/>
              <a:gd name="connsiteX194" fmla="*/ 3030291 w 12192001"/>
              <a:gd name="connsiteY194" fmla="*/ 1996512 h 2344739"/>
              <a:gd name="connsiteX195" fmla="*/ 2781569 w 12192001"/>
              <a:gd name="connsiteY195" fmla="*/ 2018333 h 2344739"/>
              <a:gd name="connsiteX196" fmla="*/ 2646527 w 12192001"/>
              <a:gd name="connsiteY196" fmla="*/ 2028869 h 2344739"/>
              <a:gd name="connsiteX197" fmla="*/ 2568028 w 12192001"/>
              <a:gd name="connsiteY197" fmla="*/ 2002628 h 2344739"/>
              <a:gd name="connsiteX198" fmla="*/ 2443255 w 12192001"/>
              <a:gd name="connsiteY198" fmla="*/ 2016529 h 2344739"/>
              <a:gd name="connsiteX199" fmla="*/ 2315112 w 12192001"/>
              <a:gd name="connsiteY199" fmla="*/ 2024996 h 2344739"/>
              <a:gd name="connsiteX200" fmla="*/ 2208578 w 12192001"/>
              <a:gd name="connsiteY200" fmla="*/ 2019763 h 2344739"/>
              <a:gd name="connsiteX201" fmla="*/ 2094665 w 12192001"/>
              <a:gd name="connsiteY201" fmla="*/ 2003052 h 2344739"/>
              <a:gd name="connsiteX202" fmla="*/ 1997356 w 12192001"/>
              <a:gd name="connsiteY202" fmla="*/ 1995032 h 2344739"/>
              <a:gd name="connsiteX203" fmla="*/ 1928172 w 12192001"/>
              <a:gd name="connsiteY203" fmla="*/ 2016977 h 2344739"/>
              <a:gd name="connsiteX204" fmla="*/ 1921650 w 12192001"/>
              <a:gd name="connsiteY204" fmla="*/ 2012146 h 2344739"/>
              <a:gd name="connsiteX205" fmla="*/ 1873080 w 12192001"/>
              <a:gd name="connsiteY205" fmla="*/ 2013741 h 2344739"/>
              <a:gd name="connsiteX206" fmla="*/ 1786655 w 12192001"/>
              <a:gd name="connsiteY206" fmla="*/ 2041363 h 2344739"/>
              <a:gd name="connsiteX207" fmla="*/ 1738204 w 12192001"/>
              <a:gd name="connsiteY207" fmla="*/ 2036312 h 2344739"/>
              <a:gd name="connsiteX208" fmla="*/ 1675071 w 12192001"/>
              <a:gd name="connsiteY208" fmla="*/ 2019963 h 2344739"/>
              <a:gd name="connsiteX209" fmla="*/ 1608669 w 12192001"/>
              <a:gd name="connsiteY209" fmla="*/ 2013066 h 2344739"/>
              <a:gd name="connsiteX210" fmla="*/ 1496110 w 12192001"/>
              <a:gd name="connsiteY210" fmla="*/ 1987476 h 2344739"/>
              <a:gd name="connsiteX211" fmla="*/ 1149979 w 12192001"/>
              <a:gd name="connsiteY211" fmla="*/ 1938041 h 2344739"/>
              <a:gd name="connsiteX212" fmla="*/ 858269 w 12192001"/>
              <a:gd name="connsiteY212" fmla="*/ 1928608 h 2344739"/>
              <a:gd name="connsiteX213" fmla="*/ 837540 w 12192001"/>
              <a:gd name="connsiteY213" fmla="*/ 1929821 h 2344739"/>
              <a:gd name="connsiteX214" fmla="*/ 816809 w 12192001"/>
              <a:gd name="connsiteY214" fmla="*/ 1927857 h 2344739"/>
              <a:gd name="connsiteX215" fmla="*/ 811506 w 12192001"/>
              <a:gd name="connsiteY215" fmla="*/ 1930751 h 2344739"/>
              <a:gd name="connsiteX216" fmla="*/ 797041 w 12192001"/>
              <a:gd name="connsiteY216" fmla="*/ 1930446 h 2344739"/>
              <a:gd name="connsiteX217" fmla="*/ 767901 w 12192001"/>
              <a:gd name="connsiteY217" fmla="*/ 1932653 h 2344739"/>
              <a:gd name="connsiteX218" fmla="*/ 763053 w 12192001"/>
              <a:gd name="connsiteY218" fmla="*/ 1930432 h 2344739"/>
              <a:gd name="connsiteX219" fmla="*/ 720047 w 12192001"/>
              <a:gd name="connsiteY219" fmla="*/ 1929661 h 2344739"/>
              <a:gd name="connsiteX220" fmla="*/ 719742 w 12192001"/>
              <a:gd name="connsiteY220" fmla="*/ 1928399 h 2344739"/>
              <a:gd name="connsiteX221" fmla="*/ 708875 w 12192001"/>
              <a:gd name="connsiteY221" fmla="*/ 1922722 h 2344739"/>
              <a:gd name="connsiteX222" fmla="*/ 596792 w 12192001"/>
              <a:gd name="connsiteY222" fmla="*/ 1879864 h 2344739"/>
              <a:gd name="connsiteX223" fmla="*/ 578535 w 12192001"/>
              <a:gd name="connsiteY223" fmla="*/ 1877212 h 2344739"/>
              <a:gd name="connsiteX224" fmla="*/ 571717 w 12192001"/>
              <a:gd name="connsiteY224" fmla="*/ 1877401 h 2344739"/>
              <a:gd name="connsiteX225" fmla="*/ 445099 w 12192001"/>
              <a:gd name="connsiteY225" fmla="*/ 1839371 h 2344739"/>
              <a:gd name="connsiteX226" fmla="*/ 404015 w 12192001"/>
              <a:gd name="connsiteY226" fmla="*/ 1833548 h 2344739"/>
              <a:gd name="connsiteX227" fmla="*/ 292435 w 12192001"/>
              <a:gd name="connsiteY227" fmla="*/ 1812852 h 2344739"/>
              <a:gd name="connsiteX228" fmla="*/ 118381 w 12192001"/>
              <a:gd name="connsiteY228" fmla="*/ 1761047 h 2344739"/>
              <a:gd name="connsiteX229" fmla="*/ 15526 w 12192001"/>
              <a:gd name="connsiteY229" fmla="*/ 1758191 h 2344739"/>
              <a:gd name="connsiteX230" fmla="*/ 2 w 12192001"/>
              <a:gd name="connsiteY230" fmla="*/ 1752722 h 2344739"/>
              <a:gd name="connsiteX231" fmla="*/ 1 w 12192001"/>
              <a:gd name="connsiteY231" fmla="*/ 762497 h 2344739"/>
              <a:gd name="connsiteX232" fmla="*/ 0 w 12192001"/>
              <a:gd name="connsiteY232" fmla="*/ 762497 h 2344739"/>
              <a:gd name="connsiteX233" fmla="*/ 0 w 12192001"/>
              <a:gd name="connsiteY233" fmla="*/ 222213 h 2344739"/>
              <a:gd name="connsiteX234" fmla="*/ 0 w 12192001"/>
              <a:gd name="connsiteY234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95155 w 12192001"/>
              <a:gd name="connsiteY24" fmla="*/ 918898 h 2344739"/>
              <a:gd name="connsiteX25" fmla="*/ 11522499 w 12192001"/>
              <a:gd name="connsiteY25" fmla="*/ 1207528 h 2344739"/>
              <a:gd name="connsiteX26" fmla="*/ 11245526 w 12192001"/>
              <a:gd name="connsiteY26" fmla="*/ 1274060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51232 w 12192001"/>
              <a:gd name="connsiteY69" fmla="*/ 1923669 h 2344739"/>
              <a:gd name="connsiteX70" fmla="*/ 9150210 w 12192001"/>
              <a:gd name="connsiteY70" fmla="*/ 1922604 h 2344739"/>
              <a:gd name="connsiteX71" fmla="*/ 9137318 w 12192001"/>
              <a:gd name="connsiteY71" fmla="*/ 1920435 h 2344739"/>
              <a:gd name="connsiteX72" fmla="*/ 9113812 w 12192001"/>
              <a:gd name="connsiteY72" fmla="*/ 1919069 h 2344739"/>
              <a:gd name="connsiteX73" fmla="*/ 9053453 w 12192001"/>
              <a:gd name="connsiteY73" fmla="*/ 1910755 h 2344739"/>
              <a:gd name="connsiteX74" fmla="*/ 9005486 w 12192001"/>
              <a:gd name="connsiteY74" fmla="*/ 1914040 h 2344739"/>
              <a:gd name="connsiteX75" fmla="*/ 9005201 w 12192001"/>
              <a:gd name="connsiteY75" fmla="*/ 1913800 h 2344739"/>
              <a:gd name="connsiteX76" fmla="*/ 8996232 w 12192001"/>
              <a:gd name="connsiteY76" fmla="*/ 1915011 h 2344739"/>
              <a:gd name="connsiteX77" fmla="*/ 8990394 w 12192001"/>
              <a:gd name="connsiteY77" fmla="*/ 1917072 h 2344739"/>
              <a:gd name="connsiteX78" fmla="*/ 8974337 w 12192001"/>
              <a:gd name="connsiteY78" fmla="*/ 1920298 h 2344739"/>
              <a:gd name="connsiteX79" fmla="*/ 8968011 w 12192001"/>
              <a:gd name="connsiteY79" fmla="*/ 1919598 h 2344739"/>
              <a:gd name="connsiteX80" fmla="*/ 8963048 w 12192001"/>
              <a:gd name="connsiteY80" fmla="*/ 1917373 h 2344739"/>
              <a:gd name="connsiteX81" fmla="*/ 8928988 w 12192001"/>
              <a:gd name="connsiteY81" fmla="*/ 1914185 h 2344739"/>
              <a:gd name="connsiteX82" fmla="*/ 8752444 w 12192001"/>
              <a:gd name="connsiteY82" fmla="*/ 1933417 h 2344739"/>
              <a:gd name="connsiteX83" fmla="*/ 8707847 w 12192001"/>
              <a:gd name="connsiteY83" fmla="*/ 1935518 h 2344739"/>
              <a:gd name="connsiteX84" fmla="*/ 8596071 w 12192001"/>
              <a:gd name="connsiteY84" fmla="*/ 1944090 h 2344739"/>
              <a:gd name="connsiteX85" fmla="*/ 8525230 w 12192001"/>
              <a:gd name="connsiteY85" fmla="*/ 1929248 h 2344739"/>
              <a:gd name="connsiteX86" fmla="*/ 8510983 w 12192001"/>
              <a:gd name="connsiteY86" fmla="*/ 1935163 h 2344739"/>
              <a:gd name="connsiteX87" fmla="*/ 8506167 w 12192001"/>
              <a:gd name="connsiteY87" fmla="*/ 1938164 h 2344739"/>
              <a:gd name="connsiteX88" fmla="*/ 8497968 w 12192001"/>
              <a:gd name="connsiteY88" fmla="*/ 1940902 h 2344739"/>
              <a:gd name="connsiteX89" fmla="*/ 8497594 w 12192001"/>
              <a:gd name="connsiteY89" fmla="*/ 1940723 h 2344739"/>
              <a:gd name="connsiteX90" fmla="*/ 8490249 w 12192001"/>
              <a:gd name="connsiteY90" fmla="*/ 1943773 h 2344739"/>
              <a:gd name="connsiteX91" fmla="*/ 8367182 w 12192001"/>
              <a:gd name="connsiteY91" fmla="*/ 1957815 h 2344739"/>
              <a:gd name="connsiteX92" fmla="*/ 8353799 w 12192001"/>
              <a:gd name="connsiteY92" fmla="*/ 1958009 h 2344739"/>
              <a:gd name="connsiteX93" fmla="*/ 8352373 w 12192001"/>
              <a:gd name="connsiteY93" fmla="*/ 1957169 h 2344739"/>
              <a:gd name="connsiteX94" fmla="*/ 8320104 w 12192001"/>
              <a:gd name="connsiteY94" fmla="*/ 1974587 h 2344739"/>
              <a:gd name="connsiteX95" fmla="*/ 8314433 w 12192001"/>
              <a:gd name="connsiteY95" fmla="*/ 1974913 h 2344739"/>
              <a:gd name="connsiteX96" fmla="*/ 8295174 w 12192001"/>
              <a:gd name="connsiteY96" fmla="*/ 1988808 h 2344739"/>
              <a:gd name="connsiteX97" fmla="*/ 8284276 w 12192001"/>
              <a:gd name="connsiteY97" fmla="*/ 1994631 h 2344739"/>
              <a:gd name="connsiteX98" fmla="*/ 8283150 w 12192001"/>
              <a:gd name="connsiteY98" fmla="*/ 1999074 h 2344739"/>
              <a:gd name="connsiteX99" fmla="*/ 8266076 w 12192001"/>
              <a:gd name="connsiteY99" fmla="*/ 2006249 h 2344739"/>
              <a:gd name="connsiteX100" fmla="*/ 8263377 w 12192001"/>
              <a:gd name="connsiteY100" fmla="*/ 2006019 h 2344739"/>
              <a:gd name="connsiteX101" fmla="*/ 8252033 w 12192001"/>
              <a:gd name="connsiteY101" fmla="*/ 2015862 h 2344739"/>
              <a:gd name="connsiteX102" fmla="*/ 8245834 w 12192001"/>
              <a:gd name="connsiteY102" fmla="*/ 2028854 h 2344739"/>
              <a:gd name="connsiteX103" fmla="*/ 8090272 w 12192001"/>
              <a:gd name="connsiteY103" fmla="*/ 2075015 h 2344739"/>
              <a:gd name="connsiteX104" fmla="*/ 7905407 w 12192001"/>
              <a:gd name="connsiteY104" fmla="*/ 2116988 h 2344739"/>
              <a:gd name="connsiteX105" fmla="*/ 7718745 w 12192001"/>
              <a:gd name="connsiteY105" fmla="*/ 2142703 h 2344739"/>
              <a:gd name="connsiteX106" fmla="*/ 7614347 w 12192001"/>
              <a:gd name="connsiteY106" fmla="*/ 2139232 h 2344739"/>
              <a:gd name="connsiteX107" fmla="*/ 7527543 w 12192001"/>
              <a:gd name="connsiteY107" fmla="*/ 2145060 h 2344739"/>
              <a:gd name="connsiteX108" fmla="*/ 7519571 w 12192001"/>
              <a:gd name="connsiteY108" fmla="*/ 2147613 h 2344739"/>
              <a:gd name="connsiteX109" fmla="*/ 7507411 w 12192001"/>
              <a:gd name="connsiteY109" fmla="*/ 2148948 h 2344739"/>
              <a:gd name="connsiteX110" fmla="*/ 7507040 w 12192001"/>
              <a:gd name="connsiteY110" fmla="*/ 2148621 h 2344739"/>
              <a:gd name="connsiteX111" fmla="*/ 7495795 w 12192001"/>
              <a:gd name="connsiteY111" fmla="*/ 2150573 h 2344739"/>
              <a:gd name="connsiteX112" fmla="*/ 7405391 w 12192001"/>
              <a:gd name="connsiteY112" fmla="*/ 2142468 h 2344739"/>
              <a:gd name="connsiteX113" fmla="*/ 7312180 w 12192001"/>
              <a:gd name="connsiteY113" fmla="*/ 2132873 h 2344739"/>
              <a:gd name="connsiteX114" fmla="*/ 7310853 w 12192001"/>
              <a:gd name="connsiteY114" fmla="*/ 2131431 h 2344739"/>
              <a:gd name="connsiteX115" fmla="*/ 7218559 w 12192001"/>
              <a:gd name="connsiteY115" fmla="*/ 2156680 h 2344739"/>
              <a:gd name="connsiteX116" fmla="*/ 7201101 w 12192001"/>
              <a:gd name="connsiteY116" fmla="*/ 2161230 h 2344739"/>
              <a:gd name="connsiteX117" fmla="*/ 7197004 w 12192001"/>
              <a:gd name="connsiteY117" fmla="*/ 2166588 h 2344739"/>
              <a:gd name="connsiteX118" fmla="*/ 7170808 w 12192001"/>
              <a:gd name="connsiteY118" fmla="*/ 2171236 h 2344739"/>
              <a:gd name="connsiteX119" fmla="*/ 7096988 w 12192001"/>
              <a:gd name="connsiteY119" fmla="*/ 2183464 h 2344739"/>
              <a:gd name="connsiteX120" fmla="*/ 7018496 w 12192001"/>
              <a:gd name="connsiteY120" fmla="*/ 2183090 h 2344739"/>
              <a:gd name="connsiteX121" fmla="*/ 6904146 w 12192001"/>
              <a:gd name="connsiteY121" fmla="*/ 2212596 h 2344739"/>
              <a:gd name="connsiteX122" fmla="*/ 6708222 w 12192001"/>
              <a:gd name="connsiteY122" fmla="*/ 2240551 h 2344739"/>
              <a:gd name="connsiteX123" fmla="*/ 6549454 w 12192001"/>
              <a:gd name="connsiteY123" fmla="*/ 2269327 h 2344739"/>
              <a:gd name="connsiteX124" fmla="*/ 6317560 w 12192001"/>
              <a:gd name="connsiteY124" fmla="*/ 2316127 h 2344739"/>
              <a:gd name="connsiteX125" fmla="*/ 6168674 w 12192001"/>
              <a:gd name="connsiteY125" fmla="*/ 2318214 h 2344739"/>
              <a:gd name="connsiteX126" fmla="*/ 6073848 w 12192001"/>
              <a:gd name="connsiteY126" fmla="*/ 2338676 h 2344739"/>
              <a:gd name="connsiteX127" fmla="*/ 6068529 w 12192001"/>
              <a:gd name="connsiteY127" fmla="*/ 2337139 h 2344739"/>
              <a:gd name="connsiteX128" fmla="*/ 6048638 w 12192001"/>
              <a:gd name="connsiteY128" fmla="*/ 2337822 h 2344739"/>
              <a:gd name="connsiteX129" fmla="*/ 6041285 w 12192001"/>
              <a:gd name="connsiteY129" fmla="*/ 2329473 h 2344739"/>
              <a:gd name="connsiteX130" fmla="*/ 6010090 w 12192001"/>
              <a:gd name="connsiteY130" fmla="*/ 2324380 h 2344739"/>
              <a:gd name="connsiteX131" fmla="*/ 5957375 w 12192001"/>
              <a:gd name="connsiteY131" fmla="*/ 2328024 h 2344739"/>
              <a:gd name="connsiteX132" fmla="*/ 5758919 w 12192001"/>
              <a:gd name="connsiteY132" fmla="*/ 2343716 h 2344739"/>
              <a:gd name="connsiteX133" fmla="*/ 5626960 w 12192001"/>
              <a:gd name="connsiteY133" fmla="*/ 2344739 h 2344739"/>
              <a:gd name="connsiteX134" fmla="*/ 5470906 w 12192001"/>
              <a:gd name="connsiteY134" fmla="*/ 2330719 h 2344739"/>
              <a:gd name="connsiteX135" fmla="*/ 5432761 w 12192001"/>
              <a:gd name="connsiteY135" fmla="*/ 2319466 h 2344739"/>
              <a:gd name="connsiteX136" fmla="*/ 5381669 w 12192001"/>
              <a:gd name="connsiteY136" fmla="*/ 2301764 h 2344739"/>
              <a:gd name="connsiteX137" fmla="*/ 5261764 w 12192001"/>
              <a:gd name="connsiteY137" fmla="*/ 2281347 h 2344739"/>
              <a:gd name="connsiteX138" fmla="*/ 5222961 w 12192001"/>
              <a:gd name="connsiteY138" fmla="*/ 2270223 h 2344739"/>
              <a:gd name="connsiteX139" fmla="*/ 5174660 w 12192001"/>
              <a:gd name="connsiteY139" fmla="*/ 2267233 h 2344739"/>
              <a:gd name="connsiteX140" fmla="*/ 5156554 w 12192001"/>
              <a:gd name="connsiteY140" fmla="*/ 2260010 h 2344739"/>
              <a:gd name="connsiteX141" fmla="*/ 5142599 w 12192001"/>
              <a:gd name="connsiteY141" fmla="*/ 2256610 h 2344739"/>
              <a:gd name="connsiteX142" fmla="*/ 5139596 w 12192001"/>
              <a:gd name="connsiteY142" fmla="*/ 2254509 h 2344739"/>
              <a:gd name="connsiteX143" fmla="*/ 5121659 w 12192001"/>
              <a:gd name="connsiteY143" fmla="*/ 2243656 h 2344739"/>
              <a:gd name="connsiteX144" fmla="*/ 5065790 w 12192001"/>
              <a:gd name="connsiteY144" fmla="*/ 2250227 h 2344739"/>
              <a:gd name="connsiteX145" fmla="*/ 5011514 w 12192001"/>
              <a:gd name="connsiteY145" fmla="*/ 2233846 h 2344739"/>
              <a:gd name="connsiteX146" fmla="*/ 4840441 w 12192001"/>
              <a:gd name="connsiteY146" fmla="*/ 2209829 h 2344739"/>
              <a:gd name="connsiteX147" fmla="*/ 4762447 w 12192001"/>
              <a:gd name="connsiteY147" fmla="*/ 2182061 h 2344739"/>
              <a:gd name="connsiteX148" fmla="*/ 4723186 w 12192001"/>
              <a:gd name="connsiteY148" fmla="*/ 2173047 h 2344739"/>
              <a:gd name="connsiteX149" fmla="*/ 4721176 w 12192001"/>
              <a:gd name="connsiteY149" fmla="*/ 2172298 h 2344739"/>
              <a:gd name="connsiteX150" fmla="*/ 4722111 w 12192001"/>
              <a:gd name="connsiteY150" fmla="*/ 2172087 h 2344739"/>
              <a:gd name="connsiteX151" fmla="*/ 4717202 w 12192001"/>
              <a:gd name="connsiteY151" fmla="*/ 2170817 h 2344739"/>
              <a:gd name="connsiteX152" fmla="*/ 4721176 w 12192001"/>
              <a:gd name="connsiteY152" fmla="*/ 2172298 h 2344739"/>
              <a:gd name="connsiteX153" fmla="*/ 4715526 w 12192001"/>
              <a:gd name="connsiteY153" fmla="*/ 2173573 h 2344739"/>
              <a:gd name="connsiteX154" fmla="*/ 4515814 w 12192001"/>
              <a:gd name="connsiteY154" fmla="*/ 2163671 h 2344739"/>
              <a:gd name="connsiteX155" fmla="*/ 4428543 w 12192001"/>
              <a:gd name="connsiteY155" fmla="*/ 2153020 h 2344739"/>
              <a:gd name="connsiteX156" fmla="*/ 4362875 w 12192001"/>
              <a:gd name="connsiteY156" fmla="*/ 2151674 h 2344739"/>
              <a:gd name="connsiteX157" fmla="*/ 4316966 w 12192001"/>
              <a:gd name="connsiteY157" fmla="*/ 2158289 h 2344739"/>
              <a:gd name="connsiteX158" fmla="*/ 4315110 w 12192001"/>
              <a:gd name="connsiteY158" fmla="*/ 2156948 h 2344739"/>
              <a:gd name="connsiteX159" fmla="*/ 4295144 w 12192001"/>
              <a:gd name="connsiteY159" fmla="*/ 2155069 h 2344739"/>
              <a:gd name="connsiteX160" fmla="*/ 4290064 w 12192001"/>
              <a:gd name="connsiteY160" fmla="*/ 2157986 h 2344739"/>
              <a:gd name="connsiteX161" fmla="*/ 4276142 w 12192001"/>
              <a:gd name="connsiteY161" fmla="*/ 2157740 h 2344739"/>
              <a:gd name="connsiteX162" fmla="*/ 4248117 w 12192001"/>
              <a:gd name="connsiteY162" fmla="*/ 2160064 h 2344739"/>
              <a:gd name="connsiteX163" fmla="*/ 4202051 w 12192001"/>
              <a:gd name="connsiteY163" fmla="*/ 2157269 h 2344739"/>
              <a:gd name="connsiteX164" fmla="*/ 4201745 w 12192001"/>
              <a:gd name="connsiteY164" fmla="*/ 2156010 h 2344739"/>
              <a:gd name="connsiteX165" fmla="*/ 4191248 w 12192001"/>
              <a:gd name="connsiteY165" fmla="*/ 2150376 h 2344739"/>
              <a:gd name="connsiteX166" fmla="*/ 4142745 w 12192001"/>
              <a:gd name="connsiteY166" fmla="*/ 2134511 h 2344739"/>
              <a:gd name="connsiteX167" fmla="*/ 4083097 w 12192001"/>
              <a:gd name="connsiteY167" fmla="*/ 2107978 h 2344739"/>
              <a:gd name="connsiteX168" fmla="*/ 4074546 w 12192001"/>
              <a:gd name="connsiteY168" fmla="*/ 2107143 h 2344739"/>
              <a:gd name="connsiteX169" fmla="*/ 4074427 w 12192001"/>
              <a:gd name="connsiteY169" fmla="*/ 2106844 h 2344739"/>
              <a:gd name="connsiteX170" fmla="*/ 4065510 w 12192001"/>
              <a:gd name="connsiteY170" fmla="*/ 2105400 h 2344739"/>
              <a:gd name="connsiteX171" fmla="*/ 4058954 w 12192001"/>
              <a:gd name="connsiteY171" fmla="*/ 2105618 h 2344739"/>
              <a:gd name="connsiteX172" fmla="*/ 4042364 w 12192001"/>
              <a:gd name="connsiteY172" fmla="*/ 2103997 h 2344739"/>
              <a:gd name="connsiteX173" fmla="*/ 4036997 w 12192001"/>
              <a:gd name="connsiteY173" fmla="*/ 2101563 h 2344739"/>
              <a:gd name="connsiteX174" fmla="*/ 4035363 w 12192001"/>
              <a:gd name="connsiteY174" fmla="*/ 2097896 h 2344739"/>
              <a:gd name="connsiteX175" fmla="*/ 4033778 w 12192001"/>
              <a:gd name="connsiteY175" fmla="*/ 2098131 h 2344739"/>
              <a:gd name="connsiteX176" fmla="*/ 4004538 w 12192001"/>
              <a:gd name="connsiteY176" fmla="*/ 2085563 h 2344739"/>
              <a:gd name="connsiteX177" fmla="*/ 3936846 w 12192001"/>
              <a:gd name="connsiteY177" fmla="*/ 2068106 h 2344739"/>
              <a:gd name="connsiteX178" fmla="*/ 3897275 w 12192001"/>
              <a:gd name="connsiteY178" fmla="*/ 2062451 h 2344739"/>
              <a:gd name="connsiteX179" fmla="*/ 3789760 w 12192001"/>
              <a:gd name="connsiteY179" fmla="*/ 2042213 h 2344739"/>
              <a:gd name="connsiteX180" fmla="*/ 3682513 w 12192001"/>
              <a:gd name="connsiteY180" fmla="*/ 2018290 h 2344739"/>
              <a:gd name="connsiteX181" fmla="*/ 3610035 w 12192001"/>
              <a:gd name="connsiteY181" fmla="*/ 1986019 h 2344739"/>
              <a:gd name="connsiteX182" fmla="*/ 3603855 w 12192001"/>
              <a:gd name="connsiteY182" fmla="*/ 1987381 h 2344739"/>
              <a:gd name="connsiteX183" fmla="*/ 3594736 w 12192001"/>
              <a:gd name="connsiteY183" fmla="*/ 1987545 h 2344739"/>
              <a:gd name="connsiteX184" fmla="*/ 3594501 w 12192001"/>
              <a:gd name="connsiteY184" fmla="*/ 1987276 h 2344739"/>
              <a:gd name="connsiteX185" fmla="*/ 3585978 w 12192001"/>
              <a:gd name="connsiteY185" fmla="*/ 1987966 h 2344739"/>
              <a:gd name="connsiteX186" fmla="*/ 3536135 w 12192001"/>
              <a:gd name="connsiteY186" fmla="*/ 1978267 h 2344739"/>
              <a:gd name="connsiteX187" fmla="*/ 3473223 w 12192001"/>
              <a:gd name="connsiteY187" fmla="*/ 1974606 h 2344739"/>
              <a:gd name="connsiteX188" fmla="*/ 3400728 w 12192001"/>
              <a:gd name="connsiteY188" fmla="*/ 1962558 h 2344739"/>
              <a:gd name="connsiteX189" fmla="*/ 3363888 w 12192001"/>
              <a:gd name="connsiteY189" fmla="*/ 1979510 h 2344739"/>
              <a:gd name="connsiteX190" fmla="*/ 3344026 w 12192001"/>
              <a:gd name="connsiteY190" fmla="*/ 1981192 h 2344739"/>
              <a:gd name="connsiteX191" fmla="*/ 3341698 w 12192001"/>
              <a:gd name="connsiteY191" fmla="*/ 1980217 h 2344739"/>
              <a:gd name="connsiteX192" fmla="*/ 3262356 w 12192001"/>
              <a:gd name="connsiteY192" fmla="*/ 1986094 h 2344739"/>
              <a:gd name="connsiteX193" fmla="*/ 3142556 w 12192001"/>
              <a:gd name="connsiteY193" fmla="*/ 1993869 h 2344739"/>
              <a:gd name="connsiteX194" fmla="*/ 3030291 w 12192001"/>
              <a:gd name="connsiteY194" fmla="*/ 1996512 h 2344739"/>
              <a:gd name="connsiteX195" fmla="*/ 2781569 w 12192001"/>
              <a:gd name="connsiteY195" fmla="*/ 2018333 h 2344739"/>
              <a:gd name="connsiteX196" fmla="*/ 2646527 w 12192001"/>
              <a:gd name="connsiteY196" fmla="*/ 2028869 h 2344739"/>
              <a:gd name="connsiteX197" fmla="*/ 2568028 w 12192001"/>
              <a:gd name="connsiteY197" fmla="*/ 2002628 h 2344739"/>
              <a:gd name="connsiteX198" fmla="*/ 2443255 w 12192001"/>
              <a:gd name="connsiteY198" fmla="*/ 2016529 h 2344739"/>
              <a:gd name="connsiteX199" fmla="*/ 2315112 w 12192001"/>
              <a:gd name="connsiteY199" fmla="*/ 2024996 h 2344739"/>
              <a:gd name="connsiteX200" fmla="*/ 2208578 w 12192001"/>
              <a:gd name="connsiteY200" fmla="*/ 2019763 h 2344739"/>
              <a:gd name="connsiteX201" fmla="*/ 2094665 w 12192001"/>
              <a:gd name="connsiteY201" fmla="*/ 2003052 h 2344739"/>
              <a:gd name="connsiteX202" fmla="*/ 1997356 w 12192001"/>
              <a:gd name="connsiteY202" fmla="*/ 1995032 h 2344739"/>
              <a:gd name="connsiteX203" fmla="*/ 1928172 w 12192001"/>
              <a:gd name="connsiteY203" fmla="*/ 2016977 h 2344739"/>
              <a:gd name="connsiteX204" fmla="*/ 1921650 w 12192001"/>
              <a:gd name="connsiteY204" fmla="*/ 2012146 h 2344739"/>
              <a:gd name="connsiteX205" fmla="*/ 1873080 w 12192001"/>
              <a:gd name="connsiteY205" fmla="*/ 2013741 h 2344739"/>
              <a:gd name="connsiteX206" fmla="*/ 1786655 w 12192001"/>
              <a:gd name="connsiteY206" fmla="*/ 2041363 h 2344739"/>
              <a:gd name="connsiteX207" fmla="*/ 1738204 w 12192001"/>
              <a:gd name="connsiteY207" fmla="*/ 2036312 h 2344739"/>
              <a:gd name="connsiteX208" fmla="*/ 1675071 w 12192001"/>
              <a:gd name="connsiteY208" fmla="*/ 2019963 h 2344739"/>
              <a:gd name="connsiteX209" fmla="*/ 1608669 w 12192001"/>
              <a:gd name="connsiteY209" fmla="*/ 2013066 h 2344739"/>
              <a:gd name="connsiteX210" fmla="*/ 1496110 w 12192001"/>
              <a:gd name="connsiteY210" fmla="*/ 1987476 h 2344739"/>
              <a:gd name="connsiteX211" fmla="*/ 1149979 w 12192001"/>
              <a:gd name="connsiteY211" fmla="*/ 1938041 h 2344739"/>
              <a:gd name="connsiteX212" fmla="*/ 858269 w 12192001"/>
              <a:gd name="connsiteY212" fmla="*/ 1928608 h 2344739"/>
              <a:gd name="connsiteX213" fmla="*/ 837540 w 12192001"/>
              <a:gd name="connsiteY213" fmla="*/ 1929821 h 2344739"/>
              <a:gd name="connsiteX214" fmla="*/ 816809 w 12192001"/>
              <a:gd name="connsiteY214" fmla="*/ 1927857 h 2344739"/>
              <a:gd name="connsiteX215" fmla="*/ 811506 w 12192001"/>
              <a:gd name="connsiteY215" fmla="*/ 1930751 h 2344739"/>
              <a:gd name="connsiteX216" fmla="*/ 797041 w 12192001"/>
              <a:gd name="connsiteY216" fmla="*/ 1930446 h 2344739"/>
              <a:gd name="connsiteX217" fmla="*/ 767901 w 12192001"/>
              <a:gd name="connsiteY217" fmla="*/ 1932653 h 2344739"/>
              <a:gd name="connsiteX218" fmla="*/ 763053 w 12192001"/>
              <a:gd name="connsiteY218" fmla="*/ 1930432 h 2344739"/>
              <a:gd name="connsiteX219" fmla="*/ 720047 w 12192001"/>
              <a:gd name="connsiteY219" fmla="*/ 1929661 h 2344739"/>
              <a:gd name="connsiteX220" fmla="*/ 719742 w 12192001"/>
              <a:gd name="connsiteY220" fmla="*/ 1928399 h 2344739"/>
              <a:gd name="connsiteX221" fmla="*/ 708875 w 12192001"/>
              <a:gd name="connsiteY221" fmla="*/ 1922722 h 2344739"/>
              <a:gd name="connsiteX222" fmla="*/ 596792 w 12192001"/>
              <a:gd name="connsiteY222" fmla="*/ 1879864 h 2344739"/>
              <a:gd name="connsiteX223" fmla="*/ 578535 w 12192001"/>
              <a:gd name="connsiteY223" fmla="*/ 1877212 h 2344739"/>
              <a:gd name="connsiteX224" fmla="*/ 571717 w 12192001"/>
              <a:gd name="connsiteY224" fmla="*/ 1877401 h 2344739"/>
              <a:gd name="connsiteX225" fmla="*/ 445099 w 12192001"/>
              <a:gd name="connsiteY225" fmla="*/ 1839371 h 2344739"/>
              <a:gd name="connsiteX226" fmla="*/ 404015 w 12192001"/>
              <a:gd name="connsiteY226" fmla="*/ 1833548 h 2344739"/>
              <a:gd name="connsiteX227" fmla="*/ 292435 w 12192001"/>
              <a:gd name="connsiteY227" fmla="*/ 1812852 h 2344739"/>
              <a:gd name="connsiteX228" fmla="*/ 118381 w 12192001"/>
              <a:gd name="connsiteY228" fmla="*/ 1761047 h 2344739"/>
              <a:gd name="connsiteX229" fmla="*/ 15526 w 12192001"/>
              <a:gd name="connsiteY229" fmla="*/ 1758191 h 2344739"/>
              <a:gd name="connsiteX230" fmla="*/ 2 w 12192001"/>
              <a:gd name="connsiteY230" fmla="*/ 1752722 h 2344739"/>
              <a:gd name="connsiteX231" fmla="*/ 1 w 12192001"/>
              <a:gd name="connsiteY231" fmla="*/ 762497 h 2344739"/>
              <a:gd name="connsiteX232" fmla="*/ 0 w 12192001"/>
              <a:gd name="connsiteY232" fmla="*/ 762497 h 2344739"/>
              <a:gd name="connsiteX233" fmla="*/ 0 w 12192001"/>
              <a:gd name="connsiteY233" fmla="*/ 222213 h 2344739"/>
              <a:gd name="connsiteX234" fmla="*/ 0 w 12192001"/>
              <a:gd name="connsiteY234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95155 w 12192001"/>
              <a:gd name="connsiteY24" fmla="*/ 918898 h 2344739"/>
              <a:gd name="connsiteX25" fmla="*/ 11522499 w 12192001"/>
              <a:gd name="connsiteY25" fmla="*/ 1207528 h 2344739"/>
              <a:gd name="connsiteX26" fmla="*/ 11245526 w 12192001"/>
              <a:gd name="connsiteY26" fmla="*/ 1274060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51232 w 12192001"/>
              <a:gd name="connsiteY69" fmla="*/ 1923669 h 2344739"/>
              <a:gd name="connsiteX70" fmla="*/ 9150210 w 12192001"/>
              <a:gd name="connsiteY70" fmla="*/ 1922604 h 2344739"/>
              <a:gd name="connsiteX71" fmla="*/ 9137318 w 12192001"/>
              <a:gd name="connsiteY71" fmla="*/ 1920435 h 2344739"/>
              <a:gd name="connsiteX72" fmla="*/ 9113812 w 12192001"/>
              <a:gd name="connsiteY72" fmla="*/ 1919069 h 2344739"/>
              <a:gd name="connsiteX73" fmla="*/ 9053453 w 12192001"/>
              <a:gd name="connsiteY73" fmla="*/ 1910755 h 2344739"/>
              <a:gd name="connsiteX74" fmla="*/ 9005486 w 12192001"/>
              <a:gd name="connsiteY74" fmla="*/ 1914040 h 2344739"/>
              <a:gd name="connsiteX75" fmla="*/ 9005201 w 12192001"/>
              <a:gd name="connsiteY75" fmla="*/ 1913800 h 2344739"/>
              <a:gd name="connsiteX76" fmla="*/ 8996232 w 12192001"/>
              <a:gd name="connsiteY76" fmla="*/ 1915011 h 2344739"/>
              <a:gd name="connsiteX77" fmla="*/ 8990394 w 12192001"/>
              <a:gd name="connsiteY77" fmla="*/ 1917072 h 2344739"/>
              <a:gd name="connsiteX78" fmla="*/ 8974337 w 12192001"/>
              <a:gd name="connsiteY78" fmla="*/ 1920298 h 2344739"/>
              <a:gd name="connsiteX79" fmla="*/ 8968011 w 12192001"/>
              <a:gd name="connsiteY79" fmla="*/ 1919598 h 2344739"/>
              <a:gd name="connsiteX80" fmla="*/ 8963048 w 12192001"/>
              <a:gd name="connsiteY80" fmla="*/ 1917373 h 2344739"/>
              <a:gd name="connsiteX81" fmla="*/ 8928988 w 12192001"/>
              <a:gd name="connsiteY81" fmla="*/ 1914185 h 2344739"/>
              <a:gd name="connsiteX82" fmla="*/ 8752444 w 12192001"/>
              <a:gd name="connsiteY82" fmla="*/ 1933417 h 2344739"/>
              <a:gd name="connsiteX83" fmla="*/ 8707847 w 12192001"/>
              <a:gd name="connsiteY83" fmla="*/ 1935518 h 2344739"/>
              <a:gd name="connsiteX84" fmla="*/ 8596071 w 12192001"/>
              <a:gd name="connsiteY84" fmla="*/ 1944090 h 2344739"/>
              <a:gd name="connsiteX85" fmla="*/ 8525230 w 12192001"/>
              <a:gd name="connsiteY85" fmla="*/ 1929248 h 2344739"/>
              <a:gd name="connsiteX86" fmla="*/ 8510983 w 12192001"/>
              <a:gd name="connsiteY86" fmla="*/ 1935163 h 2344739"/>
              <a:gd name="connsiteX87" fmla="*/ 8506167 w 12192001"/>
              <a:gd name="connsiteY87" fmla="*/ 1938164 h 2344739"/>
              <a:gd name="connsiteX88" fmla="*/ 8497968 w 12192001"/>
              <a:gd name="connsiteY88" fmla="*/ 1940902 h 2344739"/>
              <a:gd name="connsiteX89" fmla="*/ 8497594 w 12192001"/>
              <a:gd name="connsiteY89" fmla="*/ 1940723 h 2344739"/>
              <a:gd name="connsiteX90" fmla="*/ 8490249 w 12192001"/>
              <a:gd name="connsiteY90" fmla="*/ 1943773 h 2344739"/>
              <a:gd name="connsiteX91" fmla="*/ 8367182 w 12192001"/>
              <a:gd name="connsiteY91" fmla="*/ 1957815 h 2344739"/>
              <a:gd name="connsiteX92" fmla="*/ 8353799 w 12192001"/>
              <a:gd name="connsiteY92" fmla="*/ 1958009 h 2344739"/>
              <a:gd name="connsiteX93" fmla="*/ 8352373 w 12192001"/>
              <a:gd name="connsiteY93" fmla="*/ 1957169 h 2344739"/>
              <a:gd name="connsiteX94" fmla="*/ 8320104 w 12192001"/>
              <a:gd name="connsiteY94" fmla="*/ 1974587 h 2344739"/>
              <a:gd name="connsiteX95" fmla="*/ 8314433 w 12192001"/>
              <a:gd name="connsiteY95" fmla="*/ 1974913 h 2344739"/>
              <a:gd name="connsiteX96" fmla="*/ 8295174 w 12192001"/>
              <a:gd name="connsiteY96" fmla="*/ 1988808 h 2344739"/>
              <a:gd name="connsiteX97" fmla="*/ 8284276 w 12192001"/>
              <a:gd name="connsiteY97" fmla="*/ 1994631 h 2344739"/>
              <a:gd name="connsiteX98" fmla="*/ 8283150 w 12192001"/>
              <a:gd name="connsiteY98" fmla="*/ 1999074 h 2344739"/>
              <a:gd name="connsiteX99" fmla="*/ 8266076 w 12192001"/>
              <a:gd name="connsiteY99" fmla="*/ 2006249 h 2344739"/>
              <a:gd name="connsiteX100" fmla="*/ 8263377 w 12192001"/>
              <a:gd name="connsiteY100" fmla="*/ 2006019 h 2344739"/>
              <a:gd name="connsiteX101" fmla="*/ 8252033 w 12192001"/>
              <a:gd name="connsiteY101" fmla="*/ 2015862 h 2344739"/>
              <a:gd name="connsiteX102" fmla="*/ 8245834 w 12192001"/>
              <a:gd name="connsiteY102" fmla="*/ 2028854 h 2344739"/>
              <a:gd name="connsiteX103" fmla="*/ 8090272 w 12192001"/>
              <a:gd name="connsiteY103" fmla="*/ 2075015 h 2344739"/>
              <a:gd name="connsiteX104" fmla="*/ 7905407 w 12192001"/>
              <a:gd name="connsiteY104" fmla="*/ 2116988 h 2344739"/>
              <a:gd name="connsiteX105" fmla="*/ 7718745 w 12192001"/>
              <a:gd name="connsiteY105" fmla="*/ 2142703 h 2344739"/>
              <a:gd name="connsiteX106" fmla="*/ 7614347 w 12192001"/>
              <a:gd name="connsiteY106" fmla="*/ 2139232 h 2344739"/>
              <a:gd name="connsiteX107" fmla="*/ 7527543 w 12192001"/>
              <a:gd name="connsiteY107" fmla="*/ 2145060 h 2344739"/>
              <a:gd name="connsiteX108" fmla="*/ 7519571 w 12192001"/>
              <a:gd name="connsiteY108" fmla="*/ 2147613 h 2344739"/>
              <a:gd name="connsiteX109" fmla="*/ 7507411 w 12192001"/>
              <a:gd name="connsiteY109" fmla="*/ 2148948 h 2344739"/>
              <a:gd name="connsiteX110" fmla="*/ 7507040 w 12192001"/>
              <a:gd name="connsiteY110" fmla="*/ 2148621 h 2344739"/>
              <a:gd name="connsiteX111" fmla="*/ 7495795 w 12192001"/>
              <a:gd name="connsiteY111" fmla="*/ 2150573 h 2344739"/>
              <a:gd name="connsiteX112" fmla="*/ 7405391 w 12192001"/>
              <a:gd name="connsiteY112" fmla="*/ 2142468 h 2344739"/>
              <a:gd name="connsiteX113" fmla="*/ 7312180 w 12192001"/>
              <a:gd name="connsiteY113" fmla="*/ 2132873 h 2344739"/>
              <a:gd name="connsiteX114" fmla="*/ 7310853 w 12192001"/>
              <a:gd name="connsiteY114" fmla="*/ 2131431 h 2344739"/>
              <a:gd name="connsiteX115" fmla="*/ 7218559 w 12192001"/>
              <a:gd name="connsiteY115" fmla="*/ 2156680 h 2344739"/>
              <a:gd name="connsiteX116" fmla="*/ 7201101 w 12192001"/>
              <a:gd name="connsiteY116" fmla="*/ 2161230 h 2344739"/>
              <a:gd name="connsiteX117" fmla="*/ 7197004 w 12192001"/>
              <a:gd name="connsiteY117" fmla="*/ 2166588 h 2344739"/>
              <a:gd name="connsiteX118" fmla="*/ 7170808 w 12192001"/>
              <a:gd name="connsiteY118" fmla="*/ 2171236 h 2344739"/>
              <a:gd name="connsiteX119" fmla="*/ 7096988 w 12192001"/>
              <a:gd name="connsiteY119" fmla="*/ 2183464 h 2344739"/>
              <a:gd name="connsiteX120" fmla="*/ 7018496 w 12192001"/>
              <a:gd name="connsiteY120" fmla="*/ 2183090 h 2344739"/>
              <a:gd name="connsiteX121" fmla="*/ 6904146 w 12192001"/>
              <a:gd name="connsiteY121" fmla="*/ 2212596 h 2344739"/>
              <a:gd name="connsiteX122" fmla="*/ 6708222 w 12192001"/>
              <a:gd name="connsiteY122" fmla="*/ 2240551 h 2344739"/>
              <a:gd name="connsiteX123" fmla="*/ 6549454 w 12192001"/>
              <a:gd name="connsiteY123" fmla="*/ 2269327 h 2344739"/>
              <a:gd name="connsiteX124" fmla="*/ 6317560 w 12192001"/>
              <a:gd name="connsiteY124" fmla="*/ 2316127 h 2344739"/>
              <a:gd name="connsiteX125" fmla="*/ 6168674 w 12192001"/>
              <a:gd name="connsiteY125" fmla="*/ 2318214 h 2344739"/>
              <a:gd name="connsiteX126" fmla="*/ 6073848 w 12192001"/>
              <a:gd name="connsiteY126" fmla="*/ 2338676 h 2344739"/>
              <a:gd name="connsiteX127" fmla="*/ 6068529 w 12192001"/>
              <a:gd name="connsiteY127" fmla="*/ 2337139 h 2344739"/>
              <a:gd name="connsiteX128" fmla="*/ 6048638 w 12192001"/>
              <a:gd name="connsiteY128" fmla="*/ 2337822 h 2344739"/>
              <a:gd name="connsiteX129" fmla="*/ 6041285 w 12192001"/>
              <a:gd name="connsiteY129" fmla="*/ 2329473 h 2344739"/>
              <a:gd name="connsiteX130" fmla="*/ 6010090 w 12192001"/>
              <a:gd name="connsiteY130" fmla="*/ 2324380 h 2344739"/>
              <a:gd name="connsiteX131" fmla="*/ 5957375 w 12192001"/>
              <a:gd name="connsiteY131" fmla="*/ 2328024 h 2344739"/>
              <a:gd name="connsiteX132" fmla="*/ 5758919 w 12192001"/>
              <a:gd name="connsiteY132" fmla="*/ 2343716 h 2344739"/>
              <a:gd name="connsiteX133" fmla="*/ 5626960 w 12192001"/>
              <a:gd name="connsiteY133" fmla="*/ 2344739 h 2344739"/>
              <a:gd name="connsiteX134" fmla="*/ 5470906 w 12192001"/>
              <a:gd name="connsiteY134" fmla="*/ 2330719 h 2344739"/>
              <a:gd name="connsiteX135" fmla="*/ 5432761 w 12192001"/>
              <a:gd name="connsiteY135" fmla="*/ 2319466 h 2344739"/>
              <a:gd name="connsiteX136" fmla="*/ 5381669 w 12192001"/>
              <a:gd name="connsiteY136" fmla="*/ 2301764 h 2344739"/>
              <a:gd name="connsiteX137" fmla="*/ 5261764 w 12192001"/>
              <a:gd name="connsiteY137" fmla="*/ 2281347 h 2344739"/>
              <a:gd name="connsiteX138" fmla="*/ 5222961 w 12192001"/>
              <a:gd name="connsiteY138" fmla="*/ 2270223 h 2344739"/>
              <a:gd name="connsiteX139" fmla="*/ 5174660 w 12192001"/>
              <a:gd name="connsiteY139" fmla="*/ 2267233 h 2344739"/>
              <a:gd name="connsiteX140" fmla="*/ 5156554 w 12192001"/>
              <a:gd name="connsiteY140" fmla="*/ 2260010 h 2344739"/>
              <a:gd name="connsiteX141" fmla="*/ 5142599 w 12192001"/>
              <a:gd name="connsiteY141" fmla="*/ 2256610 h 2344739"/>
              <a:gd name="connsiteX142" fmla="*/ 5139596 w 12192001"/>
              <a:gd name="connsiteY142" fmla="*/ 2254509 h 2344739"/>
              <a:gd name="connsiteX143" fmla="*/ 5121659 w 12192001"/>
              <a:gd name="connsiteY143" fmla="*/ 2243656 h 2344739"/>
              <a:gd name="connsiteX144" fmla="*/ 5065790 w 12192001"/>
              <a:gd name="connsiteY144" fmla="*/ 2250227 h 2344739"/>
              <a:gd name="connsiteX145" fmla="*/ 5011514 w 12192001"/>
              <a:gd name="connsiteY145" fmla="*/ 2233846 h 2344739"/>
              <a:gd name="connsiteX146" fmla="*/ 4840441 w 12192001"/>
              <a:gd name="connsiteY146" fmla="*/ 2209829 h 2344739"/>
              <a:gd name="connsiteX147" fmla="*/ 4762447 w 12192001"/>
              <a:gd name="connsiteY147" fmla="*/ 2182061 h 2344739"/>
              <a:gd name="connsiteX148" fmla="*/ 4723186 w 12192001"/>
              <a:gd name="connsiteY148" fmla="*/ 2173047 h 2344739"/>
              <a:gd name="connsiteX149" fmla="*/ 4721176 w 12192001"/>
              <a:gd name="connsiteY149" fmla="*/ 2172298 h 2344739"/>
              <a:gd name="connsiteX150" fmla="*/ 4722111 w 12192001"/>
              <a:gd name="connsiteY150" fmla="*/ 2172087 h 2344739"/>
              <a:gd name="connsiteX151" fmla="*/ 4717202 w 12192001"/>
              <a:gd name="connsiteY151" fmla="*/ 2170817 h 2344739"/>
              <a:gd name="connsiteX152" fmla="*/ 4721176 w 12192001"/>
              <a:gd name="connsiteY152" fmla="*/ 2172298 h 2344739"/>
              <a:gd name="connsiteX153" fmla="*/ 4715526 w 12192001"/>
              <a:gd name="connsiteY153" fmla="*/ 2173573 h 2344739"/>
              <a:gd name="connsiteX154" fmla="*/ 4515814 w 12192001"/>
              <a:gd name="connsiteY154" fmla="*/ 2163671 h 2344739"/>
              <a:gd name="connsiteX155" fmla="*/ 4428543 w 12192001"/>
              <a:gd name="connsiteY155" fmla="*/ 2153020 h 2344739"/>
              <a:gd name="connsiteX156" fmla="*/ 4362875 w 12192001"/>
              <a:gd name="connsiteY156" fmla="*/ 2151674 h 2344739"/>
              <a:gd name="connsiteX157" fmla="*/ 4316966 w 12192001"/>
              <a:gd name="connsiteY157" fmla="*/ 2158289 h 2344739"/>
              <a:gd name="connsiteX158" fmla="*/ 4315110 w 12192001"/>
              <a:gd name="connsiteY158" fmla="*/ 2156948 h 2344739"/>
              <a:gd name="connsiteX159" fmla="*/ 4295144 w 12192001"/>
              <a:gd name="connsiteY159" fmla="*/ 2155069 h 2344739"/>
              <a:gd name="connsiteX160" fmla="*/ 4290064 w 12192001"/>
              <a:gd name="connsiteY160" fmla="*/ 2157986 h 2344739"/>
              <a:gd name="connsiteX161" fmla="*/ 4276142 w 12192001"/>
              <a:gd name="connsiteY161" fmla="*/ 2157740 h 2344739"/>
              <a:gd name="connsiteX162" fmla="*/ 4248117 w 12192001"/>
              <a:gd name="connsiteY162" fmla="*/ 2160064 h 2344739"/>
              <a:gd name="connsiteX163" fmla="*/ 4202051 w 12192001"/>
              <a:gd name="connsiteY163" fmla="*/ 2157269 h 2344739"/>
              <a:gd name="connsiteX164" fmla="*/ 4201745 w 12192001"/>
              <a:gd name="connsiteY164" fmla="*/ 2156010 h 2344739"/>
              <a:gd name="connsiteX165" fmla="*/ 4191248 w 12192001"/>
              <a:gd name="connsiteY165" fmla="*/ 2150376 h 2344739"/>
              <a:gd name="connsiteX166" fmla="*/ 4142745 w 12192001"/>
              <a:gd name="connsiteY166" fmla="*/ 2134511 h 2344739"/>
              <a:gd name="connsiteX167" fmla="*/ 4083097 w 12192001"/>
              <a:gd name="connsiteY167" fmla="*/ 2107978 h 2344739"/>
              <a:gd name="connsiteX168" fmla="*/ 4074546 w 12192001"/>
              <a:gd name="connsiteY168" fmla="*/ 2107143 h 2344739"/>
              <a:gd name="connsiteX169" fmla="*/ 4074427 w 12192001"/>
              <a:gd name="connsiteY169" fmla="*/ 2106844 h 2344739"/>
              <a:gd name="connsiteX170" fmla="*/ 4065510 w 12192001"/>
              <a:gd name="connsiteY170" fmla="*/ 2105400 h 2344739"/>
              <a:gd name="connsiteX171" fmla="*/ 4058954 w 12192001"/>
              <a:gd name="connsiteY171" fmla="*/ 2105618 h 2344739"/>
              <a:gd name="connsiteX172" fmla="*/ 4042364 w 12192001"/>
              <a:gd name="connsiteY172" fmla="*/ 2103997 h 2344739"/>
              <a:gd name="connsiteX173" fmla="*/ 4036997 w 12192001"/>
              <a:gd name="connsiteY173" fmla="*/ 2101563 h 2344739"/>
              <a:gd name="connsiteX174" fmla="*/ 4035363 w 12192001"/>
              <a:gd name="connsiteY174" fmla="*/ 2097896 h 2344739"/>
              <a:gd name="connsiteX175" fmla="*/ 4033778 w 12192001"/>
              <a:gd name="connsiteY175" fmla="*/ 2098131 h 2344739"/>
              <a:gd name="connsiteX176" fmla="*/ 4004538 w 12192001"/>
              <a:gd name="connsiteY176" fmla="*/ 2085563 h 2344739"/>
              <a:gd name="connsiteX177" fmla="*/ 3936846 w 12192001"/>
              <a:gd name="connsiteY177" fmla="*/ 2068106 h 2344739"/>
              <a:gd name="connsiteX178" fmla="*/ 3897275 w 12192001"/>
              <a:gd name="connsiteY178" fmla="*/ 2062451 h 2344739"/>
              <a:gd name="connsiteX179" fmla="*/ 3789760 w 12192001"/>
              <a:gd name="connsiteY179" fmla="*/ 2042213 h 2344739"/>
              <a:gd name="connsiteX180" fmla="*/ 3682513 w 12192001"/>
              <a:gd name="connsiteY180" fmla="*/ 2018290 h 2344739"/>
              <a:gd name="connsiteX181" fmla="*/ 3610035 w 12192001"/>
              <a:gd name="connsiteY181" fmla="*/ 1986019 h 2344739"/>
              <a:gd name="connsiteX182" fmla="*/ 3603855 w 12192001"/>
              <a:gd name="connsiteY182" fmla="*/ 1987381 h 2344739"/>
              <a:gd name="connsiteX183" fmla="*/ 3594736 w 12192001"/>
              <a:gd name="connsiteY183" fmla="*/ 1987545 h 2344739"/>
              <a:gd name="connsiteX184" fmla="*/ 3594501 w 12192001"/>
              <a:gd name="connsiteY184" fmla="*/ 1987276 h 2344739"/>
              <a:gd name="connsiteX185" fmla="*/ 3585978 w 12192001"/>
              <a:gd name="connsiteY185" fmla="*/ 1987966 h 2344739"/>
              <a:gd name="connsiteX186" fmla="*/ 3536135 w 12192001"/>
              <a:gd name="connsiteY186" fmla="*/ 1978267 h 2344739"/>
              <a:gd name="connsiteX187" fmla="*/ 3473223 w 12192001"/>
              <a:gd name="connsiteY187" fmla="*/ 1974606 h 2344739"/>
              <a:gd name="connsiteX188" fmla="*/ 3400728 w 12192001"/>
              <a:gd name="connsiteY188" fmla="*/ 1962558 h 2344739"/>
              <a:gd name="connsiteX189" fmla="*/ 3363888 w 12192001"/>
              <a:gd name="connsiteY189" fmla="*/ 1979510 h 2344739"/>
              <a:gd name="connsiteX190" fmla="*/ 3344026 w 12192001"/>
              <a:gd name="connsiteY190" fmla="*/ 1981192 h 2344739"/>
              <a:gd name="connsiteX191" fmla="*/ 3341698 w 12192001"/>
              <a:gd name="connsiteY191" fmla="*/ 1980217 h 2344739"/>
              <a:gd name="connsiteX192" fmla="*/ 3262356 w 12192001"/>
              <a:gd name="connsiteY192" fmla="*/ 1986094 h 2344739"/>
              <a:gd name="connsiteX193" fmla="*/ 3142556 w 12192001"/>
              <a:gd name="connsiteY193" fmla="*/ 1993869 h 2344739"/>
              <a:gd name="connsiteX194" fmla="*/ 3030291 w 12192001"/>
              <a:gd name="connsiteY194" fmla="*/ 1996512 h 2344739"/>
              <a:gd name="connsiteX195" fmla="*/ 2781569 w 12192001"/>
              <a:gd name="connsiteY195" fmla="*/ 2018333 h 2344739"/>
              <a:gd name="connsiteX196" fmla="*/ 2646527 w 12192001"/>
              <a:gd name="connsiteY196" fmla="*/ 2028869 h 2344739"/>
              <a:gd name="connsiteX197" fmla="*/ 2568028 w 12192001"/>
              <a:gd name="connsiteY197" fmla="*/ 2002628 h 2344739"/>
              <a:gd name="connsiteX198" fmla="*/ 2443255 w 12192001"/>
              <a:gd name="connsiteY198" fmla="*/ 2016529 h 2344739"/>
              <a:gd name="connsiteX199" fmla="*/ 2315112 w 12192001"/>
              <a:gd name="connsiteY199" fmla="*/ 2024996 h 2344739"/>
              <a:gd name="connsiteX200" fmla="*/ 2208578 w 12192001"/>
              <a:gd name="connsiteY200" fmla="*/ 2019763 h 2344739"/>
              <a:gd name="connsiteX201" fmla="*/ 2094665 w 12192001"/>
              <a:gd name="connsiteY201" fmla="*/ 2003052 h 2344739"/>
              <a:gd name="connsiteX202" fmla="*/ 1997356 w 12192001"/>
              <a:gd name="connsiteY202" fmla="*/ 1995032 h 2344739"/>
              <a:gd name="connsiteX203" fmla="*/ 1928172 w 12192001"/>
              <a:gd name="connsiteY203" fmla="*/ 2016977 h 2344739"/>
              <a:gd name="connsiteX204" fmla="*/ 1921650 w 12192001"/>
              <a:gd name="connsiteY204" fmla="*/ 2012146 h 2344739"/>
              <a:gd name="connsiteX205" fmla="*/ 1873080 w 12192001"/>
              <a:gd name="connsiteY205" fmla="*/ 2013741 h 2344739"/>
              <a:gd name="connsiteX206" fmla="*/ 1786655 w 12192001"/>
              <a:gd name="connsiteY206" fmla="*/ 2041363 h 2344739"/>
              <a:gd name="connsiteX207" fmla="*/ 1738204 w 12192001"/>
              <a:gd name="connsiteY207" fmla="*/ 2036312 h 2344739"/>
              <a:gd name="connsiteX208" fmla="*/ 1675071 w 12192001"/>
              <a:gd name="connsiteY208" fmla="*/ 2019963 h 2344739"/>
              <a:gd name="connsiteX209" fmla="*/ 1608669 w 12192001"/>
              <a:gd name="connsiteY209" fmla="*/ 2013066 h 2344739"/>
              <a:gd name="connsiteX210" fmla="*/ 1496110 w 12192001"/>
              <a:gd name="connsiteY210" fmla="*/ 1987476 h 2344739"/>
              <a:gd name="connsiteX211" fmla="*/ 1149979 w 12192001"/>
              <a:gd name="connsiteY211" fmla="*/ 1938041 h 2344739"/>
              <a:gd name="connsiteX212" fmla="*/ 858269 w 12192001"/>
              <a:gd name="connsiteY212" fmla="*/ 1928608 h 2344739"/>
              <a:gd name="connsiteX213" fmla="*/ 837540 w 12192001"/>
              <a:gd name="connsiteY213" fmla="*/ 1929821 h 2344739"/>
              <a:gd name="connsiteX214" fmla="*/ 816809 w 12192001"/>
              <a:gd name="connsiteY214" fmla="*/ 1927857 h 2344739"/>
              <a:gd name="connsiteX215" fmla="*/ 811506 w 12192001"/>
              <a:gd name="connsiteY215" fmla="*/ 1930751 h 2344739"/>
              <a:gd name="connsiteX216" fmla="*/ 797041 w 12192001"/>
              <a:gd name="connsiteY216" fmla="*/ 1930446 h 2344739"/>
              <a:gd name="connsiteX217" fmla="*/ 767901 w 12192001"/>
              <a:gd name="connsiteY217" fmla="*/ 1932653 h 2344739"/>
              <a:gd name="connsiteX218" fmla="*/ 763053 w 12192001"/>
              <a:gd name="connsiteY218" fmla="*/ 1930432 h 2344739"/>
              <a:gd name="connsiteX219" fmla="*/ 720047 w 12192001"/>
              <a:gd name="connsiteY219" fmla="*/ 1929661 h 2344739"/>
              <a:gd name="connsiteX220" fmla="*/ 719742 w 12192001"/>
              <a:gd name="connsiteY220" fmla="*/ 1928399 h 2344739"/>
              <a:gd name="connsiteX221" fmla="*/ 708875 w 12192001"/>
              <a:gd name="connsiteY221" fmla="*/ 1922722 h 2344739"/>
              <a:gd name="connsiteX222" fmla="*/ 596792 w 12192001"/>
              <a:gd name="connsiteY222" fmla="*/ 1879864 h 2344739"/>
              <a:gd name="connsiteX223" fmla="*/ 578535 w 12192001"/>
              <a:gd name="connsiteY223" fmla="*/ 1877212 h 2344739"/>
              <a:gd name="connsiteX224" fmla="*/ 571717 w 12192001"/>
              <a:gd name="connsiteY224" fmla="*/ 1877401 h 2344739"/>
              <a:gd name="connsiteX225" fmla="*/ 445099 w 12192001"/>
              <a:gd name="connsiteY225" fmla="*/ 1839371 h 2344739"/>
              <a:gd name="connsiteX226" fmla="*/ 404015 w 12192001"/>
              <a:gd name="connsiteY226" fmla="*/ 1833548 h 2344739"/>
              <a:gd name="connsiteX227" fmla="*/ 292435 w 12192001"/>
              <a:gd name="connsiteY227" fmla="*/ 1812852 h 2344739"/>
              <a:gd name="connsiteX228" fmla="*/ 118381 w 12192001"/>
              <a:gd name="connsiteY228" fmla="*/ 1761047 h 2344739"/>
              <a:gd name="connsiteX229" fmla="*/ 15526 w 12192001"/>
              <a:gd name="connsiteY229" fmla="*/ 1758191 h 2344739"/>
              <a:gd name="connsiteX230" fmla="*/ 2 w 12192001"/>
              <a:gd name="connsiteY230" fmla="*/ 1752722 h 2344739"/>
              <a:gd name="connsiteX231" fmla="*/ 1 w 12192001"/>
              <a:gd name="connsiteY231" fmla="*/ 762497 h 2344739"/>
              <a:gd name="connsiteX232" fmla="*/ 0 w 12192001"/>
              <a:gd name="connsiteY232" fmla="*/ 762497 h 2344739"/>
              <a:gd name="connsiteX233" fmla="*/ 0 w 12192001"/>
              <a:gd name="connsiteY233" fmla="*/ 222213 h 2344739"/>
              <a:gd name="connsiteX234" fmla="*/ 0 w 12192001"/>
              <a:gd name="connsiteY234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95155 w 12192001"/>
              <a:gd name="connsiteY24" fmla="*/ 918898 h 2344739"/>
              <a:gd name="connsiteX25" fmla="*/ 11522499 w 12192001"/>
              <a:gd name="connsiteY25" fmla="*/ 999965 h 2344739"/>
              <a:gd name="connsiteX26" fmla="*/ 11245526 w 12192001"/>
              <a:gd name="connsiteY26" fmla="*/ 1274060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51232 w 12192001"/>
              <a:gd name="connsiteY69" fmla="*/ 1923669 h 2344739"/>
              <a:gd name="connsiteX70" fmla="*/ 9150210 w 12192001"/>
              <a:gd name="connsiteY70" fmla="*/ 1922604 h 2344739"/>
              <a:gd name="connsiteX71" fmla="*/ 9137318 w 12192001"/>
              <a:gd name="connsiteY71" fmla="*/ 1920435 h 2344739"/>
              <a:gd name="connsiteX72" fmla="*/ 9113812 w 12192001"/>
              <a:gd name="connsiteY72" fmla="*/ 1919069 h 2344739"/>
              <a:gd name="connsiteX73" fmla="*/ 9053453 w 12192001"/>
              <a:gd name="connsiteY73" fmla="*/ 1910755 h 2344739"/>
              <a:gd name="connsiteX74" fmla="*/ 9005486 w 12192001"/>
              <a:gd name="connsiteY74" fmla="*/ 1914040 h 2344739"/>
              <a:gd name="connsiteX75" fmla="*/ 9005201 w 12192001"/>
              <a:gd name="connsiteY75" fmla="*/ 1913800 h 2344739"/>
              <a:gd name="connsiteX76" fmla="*/ 8996232 w 12192001"/>
              <a:gd name="connsiteY76" fmla="*/ 1915011 h 2344739"/>
              <a:gd name="connsiteX77" fmla="*/ 8990394 w 12192001"/>
              <a:gd name="connsiteY77" fmla="*/ 1917072 h 2344739"/>
              <a:gd name="connsiteX78" fmla="*/ 8974337 w 12192001"/>
              <a:gd name="connsiteY78" fmla="*/ 1920298 h 2344739"/>
              <a:gd name="connsiteX79" fmla="*/ 8968011 w 12192001"/>
              <a:gd name="connsiteY79" fmla="*/ 1919598 h 2344739"/>
              <a:gd name="connsiteX80" fmla="*/ 8963048 w 12192001"/>
              <a:gd name="connsiteY80" fmla="*/ 1917373 h 2344739"/>
              <a:gd name="connsiteX81" fmla="*/ 8928988 w 12192001"/>
              <a:gd name="connsiteY81" fmla="*/ 1914185 h 2344739"/>
              <a:gd name="connsiteX82" fmla="*/ 8752444 w 12192001"/>
              <a:gd name="connsiteY82" fmla="*/ 1933417 h 2344739"/>
              <a:gd name="connsiteX83" fmla="*/ 8707847 w 12192001"/>
              <a:gd name="connsiteY83" fmla="*/ 1935518 h 2344739"/>
              <a:gd name="connsiteX84" fmla="*/ 8596071 w 12192001"/>
              <a:gd name="connsiteY84" fmla="*/ 1944090 h 2344739"/>
              <a:gd name="connsiteX85" fmla="*/ 8525230 w 12192001"/>
              <a:gd name="connsiteY85" fmla="*/ 1929248 h 2344739"/>
              <a:gd name="connsiteX86" fmla="*/ 8510983 w 12192001"/>
              <a:gd name="connsiteY86" fmla="*/ 1935163 h 2344739"/>
              <a:gd name="connsiteX87" fmla="*/ 8506167 w 12192001"/>
              <a:gd name="connsiteY87" fmla="*/ 1938164 h 2344739"/>
              <a:gd name="connsiteX88" fmla="*/ 8497968 w 12192001"/>
              <a:gd name="connsiteY88" fmla="*/ 1940902 h 2344739"/>
              <a:gd name="connsiteX89" fmla="*/ 8497594 w 12192001"/>
              <a:gd name="connsiteY89" fmla="*/ 1940723 h 2344739"/>
              <a:gd name="connsiteX90" fmla="*/ 8490249 w 12192001"/>
              <a:gd name="connsiteY90" fmla="*/ 1943773 h 2344739"/>
              <a:gd name="connsiteX91" fmla="*/ 8367182 w 12192001"/>
              <a:gd name="connsiteY91" fmla="*/ 1957815 h 2344739"/>
              <a:gd name="connsiteX92" fmla="*/ 8353799 w 12192001"/>
              <a:gd name="connsiteY92" fmla="*/ 1958009 h 2344739"/>
              <a:gd name="connsiteX93" fmla="*/ 8352373 w 12192001"/>
              <a:gd name="connsiteY93" fmla="*/ 1957169 h 2344739"/>
              <a:gd name="connsiteX94" fmla="*/ 8320104 w 12192001"/>
              <a:gd name="connsiteY94" fmla="*/ 1974587 h 2344739"/>
              <a:gd name="connsiteX95" fmla="*/ 8314433 w 12192001"/>
              <a:gd name="connsiteY95" fmla="*/ 1974913 h 2344739"/>
              <a:gd name="connsiteX96" fmla="*/ 8295174 w 12192001"/>
              <a:gd name="connsiteY96" fmla="*/ 1988808 h 2344739"/>
              <a:gd name="connsiteX97" fmla="*/ 8284276 w 12192001"/>
              <a:gd name="connsiteY97" fmla="*/ 1994631 h 2344739"/>
              <a:gd name="connsiteX98" fmla="*/ 8283150 w 12192001"/>
              <a:gd name="connsiteY98" fmla="*/ 1999074 h 2344739"/>
              <a:gd name="connsiteX99" fmla="*/ 8266076 w 12192001"/>
              <a:gd name="connsiteY99" fmla="*/ 2006249 h 2344739"/>
              <a:gd name="connsiteX100" fmla="*/ 8263377 w 12192001"/>
              <a:gd name="connsiteY100" fmla="*/ 2006019 h 2344739"/>
              <a:gd name="connsiteX101" fmla="*/ 8252033 w 12192001"/>
              <a:gd name="connsiteY101" fmla="*/ 2015862 h 2344739"/>
              <a:gd name="connsiteX102" fmla="*/ 8245834 w 12192001"/>
              <a:gd name="connsiteY102" fmla="*/ 2028854 h 2344739"/>
              <a:gd name="connsiteX103" fmla="*/ 8090272 w 12192001"/>
              <a:gd name="connsiteY103" fmla="*/ 2075015 h 2344739"/>
              <a:gd name="connsiteX104" fmla="*/ 7905407 w 12192001"/>
              <a:gd name="connsiteY104" fmla="*/ 2116988 h 2344739"/>
              <a:gd name="connsiteX105" fmla="*/ 7718745 w 12192001"/>
              <a:gd name="connsiteY105" fmla="*/ 2142703 h 2344739"/>
              <a:gd name="connsiteX106" fmla="*/ 7614347 w 12192001"/>
              <a:gd name="connsiteY106" fmla="*/ 2139232 h 2344739"/>
              <a:gd name="connsiteX107" fmla="*/ 7527543 w 12192001"/>
              <a:gd name="connsiteY107" fmla="*/ 2145060 h 2344739"/>
              <a:gd name="connsiteX108" fmla="*/ 7519571 w 12192001"/>
              <a:gd name="connsiteY108" fmla="*/ 2147613 h 2344739"/>
              <a:gd name="connsiteX109" fmla="*/ 7507411 w 12192001"/>
              <a:gd name="connsiteY109" fmla="*/ 2148948 h 2344739"/>
              <a:gd name="connsiteX110" fmla="*/ 7507040 w 12192001"/>
              <a:gd name="connsiteY110" fmla="*/ 2148621 h 2344739"/>
              <a:gd name="connsiteX111" fmla="*/ 7495795 w 12192001"/>
              <a:gd name="connsiteY111" fmla="*/ 2150573 h 2344739"/>
              <a:gd name="connsiteX112" fmla="*/ 7405391 w 12192001"/>
              <a:gd name="connsiteY112" fmla="*/ 2142468 h 2344739"/>
              <a:gd name="connsiteX113" fmla="*/ 7312180 w 12192001"/>
              <a:gd name="connsiteY113" fmla="*/ 2132873 h 2344739"/>
              <a:gd name="connsiteX114" fmla="*/ 7310853 w 12192001"/>
              <a:gd name="connsiteY114" fmla="*/ 2131431 h 2344739"/>
              <a:gd name="connsiteX115" fmla="*/ 7218559 w 12192001"/>
              <a:gd name="connsiteY115" fmla="*/ 2156680 h 2344739"/>
              <a:gd name="connsiteX116" fmla="*/ 7201101 w 12192001"/>
              <a:gd name="connsiteY116" fmla="*/ 2161230 h 2344739"/>
              <a:gd name="connsiteX117" fmla="*/ 7197004 w 12192001"/>
              <a:gd name="connsiteY117" fmla="*/ 2166588 h 2344739"/>
              <a:gd name="connsiteX118" fmla="*/ 7170808 w 12192001"/>
              <a:gd name="connsiteY118" fmla="*/ 2171236 h 2344739"/>
              <a:gd name="connsiteX119" fmla="*/ 7096988 w 12192001"/>
              <a:gd name="connsiteY119" fmla="*/ 2183464 h 2344739"/>
              <a:gd name="connsiteX120" fmla="*/ 7018496 w 12192001"/>
              <a:gd name="connsiteY120" fmla="*/ 2183090 h 2344739"/>
              <a:gd name="connsiteX121" fmla="*/ 6904146 w 12192001"/>
              <a:gd name="connsiteY121" fmla="*/ 2212596 h 2344739"/>
              <a:gd name="connsiteX122" fmla="*/ 6708222 w 12192001"/>
              <a:gd name="connsiteY122" fmla="*/ 2240551 h 2344739"/>
              <a:gd name="connsiteX123" fmla="*/ 6549454 w 12192001"/>
              <a:gd name="connsiteY123" fmla="*/ 2269327 h 2344739"/>
              <a:gd name="connsiteX124" fmla="*/ 6317560 w 12192001"/>
              <a:gd name="connsiteY124" fmla="*/ 2316127 h 2344739"/>
              <a:gd name="connsiteX125" fmla="*/ 6168674 w 12192001"/>
              <a:gd name="connsiteY125" fmla="*/ 2318214 h 2344739"/>
              <a:gd name="connsiteX126" fmla="*/ 6073848 w 12192001"/>
              <a:gd name="connsiteY126" fmla="*/ 2338676 h 2344739"/>
              <a:gd name="connsiteX127" fmla="*/ 6068529 w 12192001"/>
              <a:gd name="connsiteY127" fmla="*/ 2337139 h 2344739"/>
              <a:gd name="connsiteX128" fmla="*/ 6048638 w 12192001"/>
              <a:gd name="connsiteY128" fmla="*/ 2337822 h 2344739"/>
              <a:gd name="connsiteX129" fmla="*/ 6041285 w 12192001"/>
              <a:gd name="connsiteY129" fmla="*/ 2329473 h 2344739"/>
              <a:gd name="connsiteX130" fmla="*/ 6010090 w 12192001"/>
              <a:gd name="connsiteY130" fmla="*/ 2324380 h 2344739"/>
              <a:gd name="connsiteX131" fmla="*/ 5957375 w 12192001"/>
              <a:gd name="connsiteY131" fmla="*/ 2328024 h 2344739"/>
              <a:gd name="connsiteX132" fmla="*/ 5758919 w 12192001"/>
              <a:gd name="connsiteY132" fmla="*/ 2343716 h 2344739"/>
              <a:gd name="connsiteX133" fmla="*/ 5626960 w 12192001"/>
              <a:gd name="connsiteY133" fmla="*/ 2344739 h 2344739"/>
              <a:gd name="connsiteX134" fmla="*/ 5470906 w 12192001"/>
              <a:gd name="connsiteY134" fmla="*/ 2330719 h 2344739"/>
              <a:gd name="connsiteX135" fmla="*/ 5432761 w 12192001"/>
              <a:gd name="connsiteY135" fmla="*/ 2319466 h 2344739"/>
              <a:gd name="connsiteX136" fmla="*/ 5381669 w 12192001"/>
              <a:gd name="connsiteY136" fmla="*/ 2301764 h 2344739"/>
              <a:gd name="connsiteX137" fmla="*/ 5261764 w 12192001"/>
              <a:gd name="connsiteY137" fmla="*/ 2281347 h 2344739"/>
              <a:gd name="connsiteX138" fmla="*/ 5222961 w 12192001"/>
              <a:gd name="connsiteY138" fmla="*/ 2270223 h 2344739"/>
              <a:gd name="connsiteX139" fmla="*/ 5174660 w 12192001"/>
              <a:gd name="connsiteY139" fmla="*/ 2267233 h 2344739"/>
              <a:gd name="connsiteX140" fmla="*/ 5156554 w 12192001"/>
              <a:gd name="connsiteY140" fmla="*/ 2260010 h 2344739"/>
              <a:gd name="connsiteX141" fmla="*/ 5142599 w 12192001"/>
              <a:gd name="connsiteY141" fmla="*/ 2256610 h 2344739"/>
              <a:gd name="connsiteX142" fmla="*/ 5139596 w 12192001"/>
              <a:gd name="connsiteY142" fmla="*/ 2254509 h 2344739"/>
              <a:gd name="connsiteX143" fmla="*/ 5121659 w 12192001"/>
              <a:gd name="connsiteY143" fmla="*/ 2243656 h 2344739"/>
              <a:gd name="connsiteX144" fmla="*/ 5065790 w 12192001"/>
              <a:gd name="connsiteY144" fmla="*/ 2250227 h 2344739"/>
              <a:gd name="connsiteX145" fmla="*/ 5011514 w 12192001"/>
              <a:gd name="connsiteY145" fmla="*/ 2233846 h 2344739"/>
              <a:gd name="connsiteX146" fmla="*/ 4840441 w 12192001"/>
              <a:gd name="connsiteY146" fmla="*/ 2209829 h 2344739"/>
              <a:gd name="connsiteX147" fmla="*/ 4762447 w 12192001"/>
              <a:gd name="connsiteY147" fmla="*/ 2182061 h 2344739"/>
              <a:gd name="connsiteX148" fmla="*/ 4723186 w 12192001"/>
              <a:gd name="connsiteY148" fmla="*/ 2173047 h 2344739"/>
              <a:gd name="connsiteX149" fmla="*/ 4721176 w 12192001"/>
              <a:gd name="connsiteY149" fmla="*/ 2172298 h 2344739"/>
              <a:gd name="connsiteX150" fmla="*/ 4722111 w 12192001"/>
              <a:gd name="connsiteY150" fmla="*/ 2172087 h 2344739"/>
              <a:gd name="connsiteX151" fmla="*/ 4717202 w 12192001"/>
              <a:gd name="connsiteY151" fmla="*/ 2170817 h 2344739"/>
              <a:gd name="connsiteX152" fmla="*/ 4721176 w 12192001"/>
              <a:gd name="connsiteY152" fmla="*/ 2172298 h 2344739"/>
              <a:gd name="connsiteX153" fmla="*/ 4715526 w 12192001"/>
              <a:gd name="connsiteY153" fmla="*/ 2173573 h 2344739"/>
              <a:gd name="connsiteX154" fmla="*/ 4515814 w 12192001"/>
              <a:gd name="connsiteY154" fmla="*/ 2163671 h 2344739"/>
              <a:gd name="connsiteX155" fmla="*/ 4428543 w 12192001"/>
              <a:gd name="connsiteY155" fmla="*/ 2153020 h 2344739"/>
              <a:gd name="connsiteX156" fmla="*/ 4362875 w 12192001"/>
              <a:gd name="connsiteY156" fmla="*/ 2151674 h 2344739"/>
              <a:gd name="connsiteX157" fmla="*/ 4316966 w 12192001"/>
              <a:gd name="connsiteY157" fmla="*/ 2158289 h 2344739"/>
              <a:gd name="connsiteX158" fmla="*/ 4315110 w 12192001"/>
              <a:gd name="connsiteY158" fmla="*/ 2156948 h 2344739"/>
              <a:gd name="connsiteX159" fmla="*/ 4295144 w 12192001"/>
              <a:gd name="connsiteY159" fmla="*/ 2155069 h 2344739"/>
              <a:gd name="connsiteX160" fmla="*/ 4290064 w 12192001"/>
              <a:gd name="connsiteY160" fmla="*/ 2157986 h 2344739"/>
              <a:gd name="connsiteX161" fmla="*/ 4276142 w 12192001"/>
              <a:gd name="connsiteY161" fmla="*/ 2157740 h 2344739"/>
              <a:gd name="connsiteX162" fmla="*/ 4248117 w 12192001"/>
              <a:gd name="connsiteY162" fmla="*/ 2160064 h 2344739"/>
              <a:gd name="connsiteX163" fmla="*/ 4202051 w 12192001"/>
              <a:gd name="connsiteY163" fmla="*/ 2157269 h 2344739"/>
              <a:gd name="connsiteX164" fmla="*/ 4201745 w 12192001"/>
              <a:gd name="connsiteY164" fmla="*/ 2156010 h 2344739"/>
              <a:gd name="connsiteX165" fmla="*/ 4191248 w 12192001"/>
              <a:gd name="connsiteY165" fmla="*/ 2150376 h 2344739"/>
              <a:gd name="connsiteX166" fmla="*/ 4142745 w 12192001"/>
              <a:gd name="connsiteY166" fmla="*/ 2134511 h 2344739"/>
              <a:gd name="connsiteX167" fmla="*/ 4083097 w 12192001"/>
              <a:gd name="connsiteY167" fmla="*/ 2107978 h 2344739"/>
              <a:gd name="connsiteX168" fmla="*/ 4074546 w 12192001"/>
              <a:gd name="connsiteY168" fmla="*/ 2107143 h 2344739"/>
              <a:gd name="connsiteX169" fmla="*/ 4074427 w 12192001"/>
              <a:gd name="connsiteY169" fmla="*/ 2106844 h 2344739"/>
              <a:gd name="connsiteX170" fmla="*/ 4065510 w 12192001"/>
              <a:gd name="connsiteY170" fmla="*/ 2105400 h 2344739"/>
              <a:gd name="connsiteX171" fmla="*/ 4058954 w 12192001"/>
              <a:gd name="connsiteY171" fmla="*/ 2105618 h 2344739"/>
              <a:gd name="connsiteX172" fmla="*/ 4042364 w 12192001"/>
              <a:gd name="connsiteY172" fmla="*/ 2103997 h 2344739"/>
              <a:gd name="connsiteX173" fmla="*/ 4036997 w 12192001"/>
              <a:gd name="connsiteY173" fmla="*/ 2101563 h 2344739"/>
              <a:gd name="connsiteX174" fmla="*/ 4035363 w 12192001"/>
              <a:gd name="connsiteY174" fmla="*/ 2097896 h 2344739"/>
              <a:gd name="connsiteX175" fmla="*/ 4033778 w 12192001"/>
              <a:gd name="connsiteY175" fmla="*/ 2098131 h 2344739"/>
              <a:gd name="connsiteX176" fmla="*/ 4004538 w 12192001"/>
              <a:gd name="connsiteY176" fmla="*/ 2085563 h 2344739"/>
              <a:gd name="connsiteX177" fmla="*/ 3936846 w 12192001"/>
              <a:gd name="connsiteY177" fmla="*/ 2068106 h 2344739"/>
              <a:gd name="connsiteX178" fmla="*/ 3897275 w 12192001"/>
              <a:gd name="connsiteY178" fmla="*/ 2062451 h 2344739"/>
              <a:gd name="connsiteX179" fmla="*/ 3789760 w 12192001"/>
              <a:gd name="connsiteY179" fmla="*/ 2042213 h 2344739"/>
              <a:gd name="connsiteX180" fmla="*/ 3682513 w 12192001"/>
              <a:gd name="connsiteY180" fmla="*/ 2018290 h 2344739"/>
              <a:gd name="connsiteX181" fmla="*/ 3610035 w 12192001"/>
              <a:gd name="connsiteY181" fmla="*/ 1986019 h 2344739"/>
              <a:gd name="connsiteX182" fmla="*/ 3603855 w 12192001"/>
              <a:gd name="connsiteY182" fmla="*/ 1987381 h 2344739"/>
              <a:gd name="connsiteX183" fmla="*/ 3594736 w 12192001"/>
              <a:gd name="connsiteY183" fmla="*/ 1987545 h 2344739"/>
              <a:gd name="connsiteX184" fmla="*/ 3594501 w 12192001"/>
              <a:gd name="connsiteY184" fmla="*/ 1987276 h 2344739"/>
              <a:gd name="connsiteX185" fmla="*/ 3585978 w 12192001"/>
              <a:gd name="connsiteY185" fmla="*/ 1987966 h 2344739"/>
              <a:gd name="connsiteX186" fmla="*/ 3536135 w 12192001"/>
              <a:gd name="connsiteY186" fmla="*/ 1978267 h 2344739"/>
              <a:gd name="connsiteX187" fmla="*/ 3473223 w 12192001"/>
              <a:gd name="connsiteY187" fmla="*/ 1974606 h 2344739"/>
              <a:gd name="connsiteX188" fmla="*/ 3400728 w 12192001"/>
              <a:gd name="connsiteY188" fmla="*/ 1962558 h 2344739"/>
              <a:gd name="connsiteX189" fmla="*/ 3363888 w 12192001"/>
              <a:gd name="connsiteY189" fmla="*/ 1979510 h 2344739"/>
              <a:gd name="connsiteX190" fmla="*/ 3344026 w 12192001"/>
              <a:gd name="connsiteY190" fmla="*/ 1981192 h 2344739"/>
              <a:gd name="connsiteX191" fmla="*/ 3341698 w 12192001"/>
              <a:gd name="connsiteY191" fmla="*/ 1980217 h 2344739"/>
              <a:gd name="connsiteX192" fmla="*/ 3262356 w 12192001"/>
              <a:gd name="connsiteY192" fmla="*/ 1986094 h 2344739"/>
              <a:gd name="connsiteX193" fmla="*/ 3142556 w 12192001"/>
              <a:gd name="connsiteY193" fmla="*/ 1993869 h 2344739"/>
              <a:gd name="connsiteX194" fmla="*/ 3030291 w 12192001"/>
              <a:gd name="connsiteY194" fmla="*/ 1996512 h 2344739"/>
              <a:gd name="connsiteX195" fmla="*/ 2781569 w 12192001"/>
              <a:gd name="connsiteY195" fmla="*/ 2018333 h 2344739"/>
              <a:gd name="connsiteX196" fmla="*/ 2646527 w 12192001"/>
              <a:gd name="connsiteY196" fmla="*/ 2028869 h 2344739"/>
              <a:gd name="connsiteX197" fmla="*/ 2568028 w 12192001"/>
              <a:gd name="connsiteY197" fmla="*/ 2002628 h 2344739"/>
              <a:gd name="connsiteX198" fmla="*/ 2443255 w 12192001"/>
              <a:gd name="connsiteY198" fmla="*/ 2016529 h 2344739"/>
              <a:gd name="connsiteX199" fmla="*/ 2315112 w 12192001"/>
              <a:gd name="connsiteY199" fmla="*/ 2024996 h 2344739"/>
              <a:gd name="connsiteX200" fmla="*/ 2208578 w 12192001"/>
              <a:gd name="connsiteY200" fmla="*/ 2019763 h 2344739"/>
              <a:gd name="connsiteX201" fmla="*/ 2094665 w 12192001"/>
              <a:gd name="connsiteY201" fmla="*/ 2003052 h 2344739"/>
              <a:gd name="connsiteX202" fmla="*/ 1997356 w 12192001"/>
              <a:gd name="connsiteY202" fmla="*/ 1995032 h 2344739"/>
              <a:gd name="connsiteX203" fmla="*/ 1928172 w 12192001"/>
              <a:gd name="connsiteY203" fmla="*/ 2016977 h 2344739"/>
              <a:gd name="connsiteX204" fmla="*/ 1921650 w 12192001"/>
              <a:gd name="connsiteY204" fmla="*/ 2012146 h 2344739"/>
              <a:gd name="connsiteX205" fmla="*/ 1873080 w 12192001"/>
              <a:gd name="connsiteY205" fmla="*/ 2013741 h 2344739"/>
              <a:gd name="connsiteX206" fmla="*/ 1786655 w 12192001"/>
              <a:gd name="connsiteY206" fmla="*/ 2041363 h 2344739"/>
              <a:gd name="connsiteX207" fmla="*/ 1738204 w 12192001"/>
              <a:gd name="connsiteY207" fmla="*/ 2036312 h 2344739"/>
              <a:gd name="connsiteX208" fmla="*/ 1675071 w 12192001"/>
              <a:gd name="connsiteY208" fmla="*/ 2019963 h 2344739"/>
              <a:gd name="connsiteX209" fmla="*/ 1608669 w 12192001"/>
              <a:gd name="connsiteY209" fmla="*/ 2013066 h 2344739"/>
              <a:gd name="connsiteX210" fmla="*/ 1496110 w 12192001"/>
              <a:gd name="connsiteY210" fmla="*/ 1987476 h 2344739"/>
              <a:gd name="connsiteX211" fmla="*/ 1149979 w 12192001"/>
              <a:gd name="connsiteY211" fmla="*/ 1938041 h 2344739"/>
              <a:gd name="connsiteX212" fmla="*/ 858269 w 12192001"/>
              <a:gd name="connsiteY212" fmla="*/ 1928608 h 2344739"/>
              <a:gd name="connsiteX213" fmla="*/ 837540 w 12192001"/>
              <a:gd name="connsiteY213" fmla="*/ 1929821 h 2344739"/>
              <a:gd name="connsiteX214" fmla="*/ 816809 w 12192001"/>
              <a:gd name="connsiteY214" fmla="*/ 1927857 h 2344739"/>
              <a:gd name="connsiteX215" fmla="*/ 811506 w 12192001"/>
              <a:gd name="connsiteY215" fmla="*/ 1930751 h 2344739"/>
              <a:gd name="connsiteX216" fmla="*/ 797041 w 12192001"/>
              <a:gd name="connsiteY216" fmla="*/ 1930446 h 2344739"/>
              <a:gd name="connsiteX217" fmla="*/ 767901 w 12192001"/>
              <a:gd name="connsiteY217" fmla="*/ 1932653 h 2344739"/>
              <a:gd name="connsiteX218" fmla="*/ 763053 w 12192001"/>
              <a:gd name="connsiteY218" fmla="*/ 1930432 h 2344739"/>
              <a:gd name="connsiteX219" fmla="*/ 720047 w 12192001"/>
              <a:gd name="connsiteY219" fmla="*/ 1929661 h 2344739"/>
              <a:gd name="connsiteX220" fmla="*/ 719742 w 12192001"/>
              <a:gd name="connsiteY220" fmla="*/ 1928399 h 2344739"/>
              <a:gd name="connsiteX221" fmla="*/ 708875 w 12192001"/>
              <a:gd name="connsiteY221" fmla="*/ 1922722 h 2344739"/>
              <a:gd name="connsiteX222" fmla="*/ 596792 w 12192001"/>
              <a:gd name="connsiteY222" fmla="*/ 1879864 h 2344739"/>
              <a:gd name="connsiteX223" fmla="*/ 578535 w 12192001"/>
              <a:gd name="connsiteY223" fmla="*/ 1877212 h 2344739"/>
              <a:gd name="connsiteX224" fmla="*/ 571717 w 12192001"/>
              <a:gd name="connsiteY224" fmla="*/ 1877401 h 2344739"/>
              <a:gd name="connsiteX225" fmla="*/ 445099 w 12192001"/>
              <a:gd name="connsiteY225" fmla="*/ 1839371 h 2344739"/>
              <a:gd name="connsiteX226" fmla="*/ 404015 w 12192001"/>
              <a:gd name="connsiteY226" fmla="*/ 1833548 h 2344739"/>
              <a:gd name="connsiteX227" fmla="*/ 292435 w 12192001"/>
              <a:gd name="connsiteY227" fmla="*/ 1812852 h 2344739"/>
              <a:gd name="connsiteX228" fmla="*/ 118381 w 12192001"/>
              <a:gd name="connsiteY228" fmla="*/ 1761047 h 2344739"/>
              <a:gd name="connsiteX229" fmla="*/ 15526 w 12192001"/>
              <a:gd name="connsiteY229" fmla="*/ 1758191 h 2344739"/>
              <a:gd name="connsiteX230" fmla="*/ 2 w 12192001"/>
              <a:gd name="connsiteY230" fmla="*/ 1752722 h 2344739"/>
              <a:gd name="connsiteX231" fmla="*/ 1 w 12192001"/>
              <a:gd name="connsiteY231" fmla="*/ 762497 h 2344739"/>
              <a:gd name="connsiteX232" fmla="*/ 0 w 12192001"/>
              <a:gd name="connsiteY232" fmla="*/ 762497 h 2344739"/>
              <a:gd name="connsiteX233" fmla="*/ 0 w 12192001"/>
              <a:gd name="connsiteY233" fmla="*/ 222213 h 2344739"/>
              <a:gd name="connsiteX234" fmla="*/ 0 w 12192001"/>
              <a:gd name="connsiteY234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22499 w 12192001"/>
              <a:gd name="connsiteY25" fmla="*/ 999965 h 2344739"/>
              <a:gd name="connsiteX26" fmla="*/ 11245526 w 12192001"/>
              <a:gd name="connsiteY26" fmla="*/ 1274060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51232 w 12192001"/>
              <a:gd name="connsiteY69" fmla="*/ 1923669 h 2344739"/>
              <a:gd name="connsiteX70" fmla="*/ 9150210 w 12192001"/>
              <a:gd name="connsiteY70" fmla="*/ 1922604 h 2344739"/>
              <a:gd name="connsiteX71" fmla="*/ 9137318 w 12192001"/>
              <a:gd name="connsiteY71" fmla="*/ 1920435 h 2344739"/>
              <a:gd name="connsiteX72" fmla="*/ 9113812 w 12192001"/>
              <a:gd name="connsiteY72" fmla="*/ 1919069 h 2344739"/>
              <a:gd name="connsiteX73" fmla="*/ 9053453 w 12192001"/>
              <a:gd name="connsiteY73" fmla="*/ 1910755 h 2344739"/>
              <a:gd name="connsiteX74" fmla="*/ 9005486 w 12192001"/>
              <a:gd name="connsiteY74" fmla="*/ 1914040 h 2344739"/>
              <a:gd name="connsiteX75" fmla="*/ 9005201 w 12192001"/>
              <a:gd name="connsiteY75" fmla="*/ 1913800 h 2344739"/>
              <a:gd name="connsiteX76" fmla="*/ 8996232 w 12192001"/>
              <a:gd name="connsiteY76" fmla="*/ 1915011 h 2344739"/>
              <a:gd name="connsiteX77" fmla="*/ 8990394 w 12192001"/>
              <a:gd name="connsiteY77" fmla="*/ 1917072 h 2344739"/>
              <a:gd name="connsiteX78" fmla="*/ 8974337 w 12192001"/>
              <a:gd name="connsiteY78" fmla="*/ 1920298 h 2344739"/>
              <a:gd name="connsiteX79" fmla="*/ 8968011 w 12192001"/>
              <a:gd name="connsiteY79" fmla="*/ 1919598 h 2344739"/>
              <a:gd name="connsiteX80" fmla="*/ 8963048 w 12192001"/>
              <a:gd name="connsiteY80" fmla="*/ 1917373 h 2344739"/>
              <a:gd name="connsiteX81" fmla="*/ 8928988 w 12192001"/>
              <a:gd name="connsiteY81" fmla="*/ 1914185 h 2344739"/>
              <a:gd name="connsiteX82" fmla="*/ 8752444 w 12192001"/>
              <a:gd name="connsiteY82" fmla="*/ 1933417 h 2344739"/>
              <a:gd name="connsiteX83" fmla="*/ 8707847 w 12192001"/>
              <a:gd name="connsiteY83" fmla="*/ 1935518 h 2344739"/>
              <a:gd name="connsiteX84" fmla="*/ 8596071 w 12192001"/>
              <a:gd name="connsiteY84" fmla="*/ 1944090 h 2344739"/>
              <a:gd name="connsiteX85" fmla="*/ 8525230 w 12192001"/>
              <a:gd name="connsiteY85" fmla="*/ 1929248 h 2344739"/>
              <a:gd name="connsiteX86" fmla="*/ 8510983 w 12192001"/>
              <a:gd name="connsiteY86" fmla="*/ 1935163 h 2344739"/>
              <a:gd name="connsiteX87" fmla="*/ 8506167 w 12192001"/>
              <a:gd name="connsiteY87" fmla="*/ 1938164 h 2344739"/>
              <a:gd name="connsiteX88" fmla="*/ 8497968 w 12192001"/>
              <a:gd name="connsiteY88" fmla="*/ 1940902 h 2344739"/>
              <a:gd name="connsiteX89" fmla="*/ 8497594 w 12192001"/>
              <a:gd name="connsiteY89" fmla="*/ 1940723 h 2344739"/>
              <a:gd name="connsiteX90" fmla="*/ 8490249 w 12192001"/>
              <a:gd name="connsiteY90" fmla="*/ 1943773 h 2344739"/>
              <a:gd name="connsiteX91" fmla="*/ 8367182 w 12192001"/>
              <a:gd name="connsiteY91" fmla="*/ 1957815 h 2344739"/>
              <a:gd name="connsiteX92" fmla="*/ 8353799 w 12192001"/>
              <a:gd name="connsiteY92" fmla="*/ 1958009 h 2344739"/>
              <a:gd name="connsiteX93" fmla="*/ 8352373 w 12192001"/>
              <a:gd name="connsiteY93" fmla="*/ 1957169 h 2344739"/>
              <a:gd name="connsiteX94" fmla="*/ 8320104 w 12192001"/>
              <a:gd name="connsiteY94" fmla="*/ 1974587 h 2344739"/>
              <a:gd name="connsiteX95" fmla="*/ 8314433 w 12192001"/>
              <a:gd name="connsiteY95" fmla="*/ 1974913 h 2344739"/>
              <a:gd name="connsiteX96" fmla="*/ 8295174 w 12192001"/>
              <a:gd name="connsiteY96" fmla="*/ 1988808 h 2344739"/>
              <a:gd name="connsiteX97" fmla="*/ 8284276 w 12192001"/>
              <a:gd name="connsiteY97" fmla="*/ 1994631 h 2344739"/>
              <a:gd name="connsiteX98" fmla="*/ 8283150 w 12192001"/>
              <a:gd name="connsiteY98" fmla="*/ 1999074 h 2344739"/>
              <a:gd name="connsiteX99" fmla="*/ 8266076 w 12192001"/>
              <a:gd name="connsiteY99" fmla="*/ 2006249 h 2344739"/>
              <a:gd name="connsiteX100" fmla="*/ 8263377 w 12192001"/>
              <a:gd name="connsiteY100" fmla="*/ 2006019 h 2344739"/>
              <a:gd name="connsiteX101" fmla="*/ 8252033 w 12192001"/>
              <a:gd name="connsiteY101" fmla="*/ 2015862 h 2344739"/>
              <a:gd name="connsiteX102" fmla="*/ 8245834 w 12192001"/>
              <a:gd name="connsiteY102" fmla="*/ 2028854 h 2344739"/>
              <a:gd name="connsiteX103" fmla="*/ 8090272 w 12192001"/>
              <a:gd name="connsiteY103" fmla="*/ 2075015 h 2344739"/>
              <a:gd name="connsiteX104" fmla="*/ 7905407 w 12192001"/>
              <a:gd name="connsiteY104" fmla="*/ 2116988 h 2344739"/>
              <a:gd name="connsiteX105" fmla="*/ 7718745 w 12192001"/>
              <a:gd name="connsiteY105" fmla="*/ 2142703 h 2344739"/>
              <a:gd name="connsiteX106" fmla="*/ 7614347 w 12192001"/>
              <a:gd name="connsiteY106" fmla="*/ 2139232 h 2344739"/>
              <a:gd name="connsiteX107" fmla="*/ 7527543 w 12192001"/>
              <a:gd name="connsiteY107" fmla="*/ 2145060 h 2344739"/>
              <a:gd name="connsiteX108" fmla="*/ 7519571 w 12192001"/>
              <a:gd name="connsiteY108" fmla="*/ 2147613 h 2344739"/>
              <a:gd name="connsiteX109" fmla="*/ 7507411 w 12192001"/>
              <a:gd name="connsiteY109" fmla="*/ 2148948 h 2344739"/>
              <a:gd name="connsiteX110" fmla="*/ 7507040 w 12192001"/>
              <a:gd name="connsiteY110" fmla="*/ 2148621 h 2344739"/>
              <a:gd name="connsiteX111" fmla="*/ 7495795 w 12192001"/>
              <a:gd name="connsiteY111" fmla="*/ 2150573 h 2344739"/>
              <a:gd name="connsiteX112" fmla="*/ 7405391 w 12192001"/>
              <a:gd name="connsiteY112" fmla="*/ 2142468 h 2344739"/>
              <a:gd name="connsiteX113" fmla="*/ 7312180 w 12192001"/>
              <a:gd name="connsiteY113" fmla="*/ 2132873 h 2344739"/>
              <a:gd name="connsiteX114" fmla="*/ 7310853 w 12192001"/>
              <a:gd name="connsiteY114" fmla="*/ 2131431 h 2344739"/>
              <a:gd name="connsiteX115" fmla="*/ 7218559 w 12192001"/>
              <a:gd name="connsiteY115" fmla="*/ 2156680 h 2344739"/>
              <a:gd name="connsiteX116" fmla="*/ 7201101 w 12192001"/>
              <a:gd name="connsiteY116" fmla="*/ 2161230 h 2344739"/>
              <a:gd name="connsiteX117" fmla="*/ 7197004 w 12192001"/>
              <a:gd name="connsiteY117" fmla="*/ 2166588 h 2344739"/>
              <a:gd name="connsiteX118" fmla="*/ 7170808 w 12192001"/>
              <a:gd name="connsiteY118" fmla="*/ 2171236 h 2344739"/>
              <a:gd name="connsiteX119" fmla="*/ 7096988 w 12192001"/>
              <a:gd name="connsiteY119" fmla="*/ 2183464 h 2344739"/>
              <a:gd name="connsiteX120" fmla="*/ 7018496 w 12192001"/>
              <a:gd name="connsiteY120" fmla="*/ 2183090 h 2344739"/>
              <a:gd name="connsiteX121" fmla="*/ 6904146 w 12192001"/>
              <a:gd name="connsiteY121" fmla="*/ 2212596 h 2344739"/>
              <a:gd name="connsiteX122" fmla="*/ 6708222 w 12192001"/>
              <a:gd name="connsiteY122" fmla="*/ 2240551 h 2344739"/>
              <a:gd name="connsiteX123" fmla="*/ 6549454 w 12192001"/>
              <a:gd name="connsiteY123" fmla="*/ 2269327 h 2344739"/>
              <a:gd name="connsiteX124" fmla="*/ 6317560 w 12192001"/>
              <a:gd name="connsiteY124" fmla="*/ 2316127 h 2344739"/>
              <a:gd name="connsiteX125" fmla="*/ 6168674 w 12192001"/>
              <a:gd name="connsiteY125" fmla="*/ 2318214 h 2344739"/>
              <a:gd name="connsiteX126" fmla="*/ 6073848 w 12192001"/>
              <a:gd name="connsiteY126" fmla="*/ 2338676 h 2344739"/>
              <a:gd name="connsiteX127" fmla="*/ 6068529 w 12192001"/>
              <a:gd name="connsiteY127" fmla="*/ 2337139 h 2344739"/>
              <a:gd name="connsiteX128" fmla="*/ 6048638 w 12192001"/>
              <a:gd name="connsiteY128" fmla="*/ 2337822 h 2344739"/>
              <a:gd name="connsiteX129" fmla="*/ 6041285 w 12192001"/>
              <a:gd name="connsiteY129" fmla="*/ 2329473 h 2344739"/>
              <a:gd name="connsiteX130" fmla="*/ 6010090 w 12192001"/>
              <a:gd name="connsiteY130" fmla="*/ 2324380 h 2344739"/>
              <a:gd name="connsiteX131" fmla="*/ 5957375 w 12192001"/>
              <a:gd name="connsiteY131" fmla="*/ 2328024 h 2344739"/>
              <a:gd name="connsiteX132" fmla="*/ 5758919 w 12192001"/>
              <a:gd name="connsiteY132" fmla="*/ 2343716 h 2344739"/>
              <a:gd name="connsiteX133" fmla="*/ 5626960 w 12192001"/>
              <a:gd name="connsiteY133" fmla="*/ 2344739 h 2344739"/>
              <a:gd name="connsiteX134" fmla="*/ 5470906 w 12192001"/>
              <a:gd name="connsiteY134" fmla="*/ 2330719 h 2344739"/>
              <a:gd name="connsiteX135" fmla="*/ 5432761 w 12192001"/>
              <a:gd name="connsiteY135" fmla="*/ 2319466 h 2344739"/>
              <a:gd name="connsiteX136" fmla="*/ 5381669 w 12192001"/>
              <a:gd name="connsiteY136" fmla="*/ 2301764 h 2344739"/>
              <a:gd name="connsiteX137" fmla="*/ 5261764 w 12192001"/>
              <a:gd name="connsiteY137" fmla="*/ 2281347 h 2344739"/>
              <a:gd name="connsiteX138" fmla="*/ 5222961 w 12192001"/>
              <a:gd name="connsiteY138" fmla="*/ 2270223 h 2344739"/>
              <a:gd name="connsiteX139" fmla="*/ 5174660 w 12192001"/>
              <a:gd name="connsiteY139" fmla="*/ 2267233 h 2344739"/>
              <a:gd name="connsiteX140" fmla="*/ 5156554 w 12192001"/>
              <a:gd name="connsiteY140" fmla="*/ 2260010 h 2344739"/>
              <a:gd name="connsiteX141" fmla="*/ 5142599 w 12192001"/>
              <a:gd name="connsiteY141" fmla="*/ 2256610 h 2344739"/>
              <a:gd name="connsiteX142" fmla="*/ 5139596 w 12192001"/>
              <a:gd name="connsiteY142" fmla="*/ 2254509 h 2344739"/>
              <a:gd name="connsiteX143" fmla="*/ 5121659 w 12192001"/>
              <a:gd name="connsiteY143" fmla="*/ 2243656 h 2344739"/>
              <a:gd name="connsiteX144" fmla="*/ 5065790 w 12192001"/>
              <a:gd name="connsiteY144" fmla="*/ 2250227 h 2344739"/>
              <a:gd name="connsiteX145" fmla="*/ 5011514 w 12192001"/>
              <a:gd name="connsiteY145" fmla="*/ 2233846 h 2344739"/>
              <a:gd name="connsiteX146" fmla="*/ 4840441 w 12192001"/>
              <a:gd name="connsiteY146" fmla="*/ 2209829 h 2344739"/>
              <a:gd name="connsiteX147" fmla="*/ 4762447 w 12192001"/>
              <a:gd name="connsiteY147" fmla="*/ 2182061 h 2344739"/>
              <a:gd name="connsiteX148" fmla="*/ 4723186 w 12192001"/>
              <a:gd name="connsiteY148" fmla="*/ 2173047 h 2344739"/>
              <a:gd name="connsiteX149" fmla="*/ 4721176 w 12192001"/>
              <a:gd name="connsiteY149" fmla="*/ 2172298 h 2344739"/>
              <a:gd name="connsiteX150" fmla="*/ 4722111 w 12192001"/>
              <a:gd name="connsiteY150" fmla="*/ 2172087 h 2344739"/>
              <a:gd name="connsiteX151" fmla="*/ 4717202 w 12192001"/>
              <a:gd name="connsiteY151" fmla="*/ 2170817 h 2344739"/>
              <a:gd name="connsiteX152" fmla="*/ 4721176 w 12192001"/>
              <a:gd name="connsiteY152" fmla="*/ 2172298 h 2344739"/>
              <a:gd name="connsiteX153" fmla="*/ 4715526 w 12192001"/>
              <a:gd name="connsiteY153" fmla="*/ 2173573 h 2344739"/>
              <a:gd name="connsiteX154" fmla="*/ 4515814 w 12192001"/>
              <a:gd name="connsiteY154" fmla="*/ 2163671 h 2344739"/>
              <a:gd name="connsiteX155" fmla="*/ 4428543 w 12192001"/>
              <a:gd name="connsiteY155" fmla="*/ 2153020 h 2344739"/>
              <a:gd name="connsiteX156" fmla="*/ 4362875 w 12192001"/>
              <a:gd name="connsiteY156" fmla="*/ 2151674 h 2344739"/>
              <a:gd name="connsiteX157" fmla="*/ 4316966 w 12192001"/>
              <a:gd name="connsiteY157" fmla="*/ 2158289 h 2344739"/>
              <a:gd name="connsiteX158" fmla="*/ 4315110 w 12192001"/>
              <a:gd name="connsiteY158" fmla="*/ 2156948 h 2344739"/>
              <a:gd name="connsiteX159" fmla="*/ 4295144 w 12192001"/>
              <a:gd name="connsiteY159" fmla="*/ 2155069 h 2344739"/>
              <a:gd name="connsiteX160" fmla="*/ 4290064 w 12192001"/>
              <a:gd name="connsiteY160" fmla="*/ 2157986 h 2344739"/>
              <a:gd name="connsiteX161" fmla="*/ 4276142 w 12192001"/>
              <a:gd name="connsiteY161" fmla="*/ 2157740 h 2344739"/>
              <a:gd name="connsiteX162" fmla="*/ 4248117 w 12192001"/>
              <a:gd name="connsiteY162" fmla="*/ 2160064 h 2344739"/>
              <a:gd name="connsiteX163" fmla="*/ 4202051 w 12192001"/>
              <a:gd name="connsiteY163" fmla="*/ 2157269 h 2344739"/>
              <a:gd name="connsiteX164" fmla="*/ 4201745 w 12192001"/>
              <a:gd name="connsiteY164" fmla="*/ 2156010 h 2344739"/>
              <a:gd name="connsiteX165" fmla="*/ 4191248 w 12192001"/>
              <a:gd name="connsiteY165" fmla="*/ 2150376 h 2344739"/>
              <a:gd name="connsiteX166" fmla="*/ 4142745 w 12192001"/>
              <a:gd name="connsiteY166" fmla="*/ 2134511 h 2344739"/>
              <a:gd name="connsiteX167" fmla="*/ 4083097 w 12192001"/>
              <a:gd name="connsiteY167" fmla="*/ 2107978 h 2344739"/>
              <a:gd name="connsiteX168" fmla="*/ 4074546 w 12192001"/>
              <a:gd name="connsiteY168" fmla="*/ 2107143 h 2344739"/>
              <a:gd name="connsiteX169" fmla="*/ 4074427 w 12192001"/>
              <a:gd name="connsiteY169" fmla="*/ 2106844 h 2344739"/>
              <a:gd name="connsiteX170" fmla="*/ 4065510 w 12192001"/>
              <a:gd name="connsiteY170" fmla="*/ 2105400 h 2344739"/>
              <a:gd name="connsiteX171" fmla="*/ 4058954 w 12192001"/>
              <a:gd name="connsiteY171" fmla="*/ 2105618 h 2344739"/>
              <a:gd name="connsiteX172" fmla="*/ 4042364 w 12192001"/>
              <a:gd name="connsiteY172" fmla="*/ 2103997 h 2344739"/>
              <a:gd name="connsiteX173" fmla="*/ 4036997 w 12192001"/>
              <a:gd name="connsiteY173" fmla="*/ 2101563 h 2344739"/>
              <a:gd name="connsiteX174" fmla="*/ 4035363 w 12192001"/>
              <a:gd name="connsiteY174" fmla="*/ 2097896 h 2344739"/>
              <a:gd name="connsiteX175" fmla="*/ 4033778 w 12192001"/>
              <a:gd name="connsiteY175" fmla="*/ 2098131 h 2344739"/>
              <a:gd name="connsiteX176" fmla="*/ 4004538 w 12192001"/>
              <a:gd name="connsiteY176" fmla="*/ 2085563 h 2344739"/>
              <a:gd name="connsiteX177" fmla="*/ 3936846 w 12192001"/>
              <a:gd name="connsiteY177" fmla="*/ 2068106 h 2344739"/>
              <a:gd name="connsiteX178" fmla="*/ 3897275 w 12192001"/>
              <a:gd name="connsiteY178" fmla="*/ 2062451 h 2344739"/>
              <a:gd name="connsiteX179" fmla="*/ 3789760 w 12192001"/>
              <a:gd name="connsiteY179" fmla="*/ 2042213 h 2344739"/>
              <a:gd name="connsiteX180" fmla="*/ 3682513 w 12192001"/>
              <a:gd name="connsiteY180" fmla="*/ 2018290 h 2344739"/>
              <a:gd name="connsiteX181" fmla="*/ 3610035 w 12192001"/>
              <a:gd name="connsiteY181" fmla="*/ 1986019 h 2344739"/>
              <a:gd name="connsiteX182" fmla="*/ 3603855 w 12192001"/>
              <a:gd name="connsiteY182" fmla="*/ 1987381 h 2344739"/>
              <a:gd name="connsiteX183" fmla="*/ 3594736 w 12192001"/>
              <a:gd name="connsiteY183" fmla="*/ 1987545 h 2344739"/>
              <a:gd name="connsiteX184" fmla="*/ 3594501 w 12192001"/>
              <a:gd name="connsiteY184" fmla="*/ 1987276 h 2344739"/>
              <a:gd name="connsiteX185" fmla="*/ 3585978 w 12192001"/>
              <a:gd name="connsiteY185" fmla="*/ 1987966 h 2344739"/>
              <a:gd name="connsiteX186" fmla="*/ 3536135 w 12192001"/>
              <a:gd name="connsiteY186" fmla="*/ 1978267 h 2344739"/>
              <a:gd name="connsiteX187" fmla="*/ 3473223 w 12192001"/>
              <a:gd name="connsiteY187" fmla="*/ 1974606 h 2344739"/>
              <a:gd name="connsiteX188" fmla="*/ 3400728 w 12192001"/>
              <a:gd name="connsiteY188" fmla="*/ 1962558 h 2344739"/>
              <a:gd name="connsiteX189" fmla="*/ 3363888 w 12192001"/>
              <a:gd name="connsiteY189" fmla="*/ 1979510 h 2344739"/>
              <a:gd name="connsiteX190" fmla="*/ 3344026 w 12192001"/>
              <a:gd name="connsiteY190" fmla="*/ 1981192 h 2344739"/>
              <a:gd name="connsiteX191" fmla="*/ 3341698 w 12192001"/>
              <a:gd name="connsiteY191" fmla="*/ 1980217 h 2344739"/>
              <a:gd name="connsiteX192" fmla="*/ 3262356 w 12192001"/>
              <a:gd name="connsiteY192" fmla="*/ 1986094 h 2344739"/>
              <a:gd name="connsiteX193" fmla="*/ 3142556 w 12192001"/>
              <a:gd name="connsiteY193" fmla="*/ 1993869 h 2344739"/>
              <a:gd name="connsiteX194" fmla="*/ 3030291 w 12192001"/>
              <a:gd name="connsiteY194" fmla="*/ 1996512 h 2344739"/>
              <a:gd name="connsiteX195" fmla="*/ 2781569 w 12192001"/>
              <a:gd name="connsiteY195" fmla="*/ 2018333 h 2344739"/>
              <a:gd name="connsiteX196" fmla="*/ 2646527 w 12192001"/>
              <a:gd name="connsiteY196" fmla="*/ 2028869 h 2344739"/>
              <a:gd name="connsiteX197" fmla="*/ 2568028 w 12192001"/>
              <a:gd name="connsiteY197" fmla="*/ 2002628 h 2344739"/>
              <a:gd name="connsiteX198" fmla="*/ 2443255 w 12192001"/>
              <a:gd name="connsiteY198" fmla="*/ 2016529 h 2344739"/>
              <a:gd name="connsiteX199" fmla="*/ 2315112 w 12192001"/>
              <a:gd name="connsiteY199" fmla="*/ 2024996 h 2344739"/>
              <a:gd name="connsiteX200" fmla="*/ 2208578 w 12192001"/>
              <a:gd name="connsiteY200" fmla="*/ 2019763 h 2344739"/>
              <a:gd name="connsiteX201" fmla="*/ 2094665 w 12192001"/>
              <a:gd name="connsiteY201" fmla="*/ 2003052 h 2344739"/>
              <a:gd name="connsiteX202" fmla="*/ 1997356 w 12192001"/>
              <a:gd name="connsiteY202" fmla="*/ 1995032 h 2344739"/>
              <a:gd name="connsiteX203" fmla="*/ 1928172 w 12192001"/>
              <a:gd name="connsiteY203" fmla="*/ 2016977 h 2344739"/>
              <a:gd name="connsiteX204" fmla="*/ 1921650 w 12192001"/>
              <a:gd name="connsiteY204" fmla="*/ 2012146 h 2344739"/>
              <a:gd name="connsiteX205" fmla="*/ 1873080 w 12192001"/>
              <a:gd name="connsiteY205" fmla="*/ 2013741 h 2344739"/>
              <a:gd name="connsiteX206" fmla="*/ 1786655 w 12192001"/>
              <a:gd name="connsiteY206" fmla="*/ 2041363 h 2344739"/>
              <a:gd name="connsiteX207" fmla="*/ 1738204 w 12192001"/>
              <a:gd name="connsiteY207" fmla="*/ 2036312 h 2344739"/>
              <a:gd name="connsiteX208" fmla="*/ 1675071 w 12192001"/>
              <a:gd name="connsiteY208" fmla="*/ 2019963 h 2344739"/>
              <a:gd name="connsiteX209" fmla="*/ 1608669 w 12192001"/>
              <a:gd name="connsiteY209" fmla="*/ 2013066 h 2344739"/>
              <a:gd name="connsiteX210" fmla="*/ 1496110 w 12192001"/>
              <a:gd name="connsiteY210" fmla="*/ 1987476 h 2344739"/>
              <a:gd name="connsiteX211" fmla="*/ 1149979 w 12192001"/>
              <a:gd name="connsiteY211" fmla="*/ 1938041 h 2344739"/>
              <a:gd name="connsiteX212" fmla="*/ 858269 w 12192001"/>
              <a:gd name="connsiteY212" fmla="*/ 1928608 h 2344739"/>
              <a:gd name="connsiteX213" fmla="*/ 837540 w 12192001"/>
              <a:gd name="connsiteY213" fmla="*/ 1929821 h 2344739"/>
              <a:gd name="connsiteX214" fmla="*/ 816809 w 12192001"/>
              <a:gd name="connsiteY214" fmla="*/ 1927857 h 2344739"/>
              <a:gd name="connsiteX215" fmla="*/ 811506 w 12192001"/>
              <a:gd name="connsiteY215" fmla="*/ 1930751 h 2344739"/>
              <a:gd name="connsiteX216" fmla="*/ 797041 w 12192001"/>
              <a:gd name="connsiteY216" fmla="*/ 1930446 h 2344739"/>
              <a:gd name="connsiteX217" fmla="*/ 767901 w 12192001"/>
              <a:gd name="connsiteY217" fmla="*/ 1932653 h 2344739"/>
              <a:gd name="connsiteX218" fmla="*/ 763053 w 12192001"/>
              <a:gd name="connsiteY218" fmla="*/ 1930432 h 2344739"/>
              <a:gd name="connsiteX219" fmla="*/ 720047 w 12192001"/>
              <a:gd name="connsiteY219" fmla="*/ 1929661 h 2344739"/>
              <a:gd name="connsiteX220" fmla="*/ 719742 w 12192001"/>
              <a:gd name="connsiteY220" fmla="*/ 1928399 h 2344739"/>
              <a:gd name="connsiteX221" fmla="*/ 708875 w 12192001"/>
              <a:gd name="connsiteY221" fmla="*/ 1922722 h 2344739"/>
              <a:gd name="connsiteX222" fmla="*/ 596792 w 12192001"/>
              <a:gd name="connsiteY222" fmla="*/ 1879864 h 2344739"/>
              <a:gd name="connsiteX223" fmla="*/ 578535 w 12192001"/>
              <a:gd name="connsiteY223" fmla="*/ 1877212 h 2344739"/>
              <a:gd name="connsiteX224" fmla="*/ 571717 w 12192001"/>
              <a:gd name="connsiteY224" fmla="*/ 1877401 h 2344739"/>
              <a:gd name="connsiteX225" fmla="*/ 445099 w 12192001"/>
              <a:gd name="connsiteY225" fmla="*/ 1839371 h 2344739"/>
              <a:gd name="connsiteX226" fmla="*/ 404015 w 12192001"/>
              <a:gd name="connsiteY226" fmla="*/ 1833548 h 2344739"/>
              <a:gd name="connsiteX227" fmla="*/ 292435 w 12192001"/>
              <a:gd name="connsiteY227" fmla="*/ 1812852 h 2344739"/>
              <a:gd name="connsiteX228" fmla="*/ 118381 w 12192001"/>
              <a:gd name="connsiteY228" fmla="*/ 1761047 h 2344739"/>
              <a:gd name="connsiteX229" fmla="*/ 15526 w 12192001"/>
              <a:gd name="connsiteY229" fmla="*/ 1758191 h 2344739"/>
              <a:gd name="connsiteX230" fmla="*/ 2 w 12192001"/>
              <a:gd name="connsiteY230" fmla="*/ 1752722 h 2344739"/>
              <a:gd name="connsiteX231" fmla="*/ 1 w 12192001"/>
              <a:gd name="connsiteY231" fmla="*/ 762497 h 2344739"/>
              <a:gd name="connsiteX232" fmla="*/ 0 w 12192001"/>
              <a:gd name="connsiteY232" fmla="*/ 762497 h 2344739"/>
              <a:gd name="connsiteX233" fmla="*/ 0 w 12192001"/>
              <a:gd name="connsiteY233" fmla="*/ 222213 h 2344739"/>
              <a:gd name="connsiteX234" fmla="*/ 0 w 12192001"/>
              <a:gd name="connsiteY234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22499 w 12192001"/>
              <a:gd name="connsiteY25" fmla="*/ 999965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51232 w 12192001"/>
              <a:gd name="connsiteY69" fmla="*/ 1923669 h 2344739"/>
              <a:gd name="connsiteX70" fmla="*/ 9150210 w 12192001"/>
              <a:gd name="connsiteY70" fmla="*/ 1922604 h 2344739"/>
              <a:gd name="connsiteX71" fmla="*/ 9137318 w 12192001"/>
              <a:gd name="connsiteY71" fmla="*/ 1920435 h 2344739"/>
              <a:gd name="connsiteX72" fmla="*/ 9113812 w 12192001"/>
              <a:gd name="connsiteY72" fmla="*/ 1919069 h 2344739"/>
              <a:gd name="connsiteX73" fmla="*/ 9053453 w 12192001"/>
              <a:gd name="connsiteY73" fmla="*/ 1910755 h 2344739"/>
              <a:gd name="connsiteX74" fmla="*/ 9005486 w 12192001"/>
              <a:gd name="connsiteY74" fmla="*/ 1914040 h 2344739"/>
              <a:gd name="connsiteX75" fmla="*/ 9005201 w 12192001"/>
              <a:gd name="connsiteY75" fmla="*/ 1913800 h 2344739"/>
              <a:gd name="connsiteX76" fmla="*/ 8996232 w 12192001"/>
              <a:gd name="connsiteY76" fmla="*/ 1915011 h 2344739"/>
              <a:gd name="connsiteX77" fmla="*/ 8990394 w 12192001"/>
              <a:gd name="connsiteY77" fmla="*/ 1917072 h 2344739"/>
              <a:gd name="connsiteX78" fmla="*/ 8974337 w 12192001"/>
              <a:gd name="connsiteY78" fmla="*/ 1920298 h 2344739"/>
              <a:gd name="connsiteX79" fmla="*/ 8968011 w 12192001"/>
              <a:gd name="connsiteY79" fmla="*/ 1919598 h 2344739"/>
              <a:gd name="connsiteX80" fmla="*/ 8963048 w 12192001"/>
              <a:gd name="connsiteY80" fmla="*/ 1917373 h 2344739"/>
              <a:gd name="connsiteX81" fmla="*/ 8928988 w 12192001"/>
              <a:gd name="connsiteY81" fmla="*/ 1914185 h 2344739"/>
              <a:gd name="connsiteX82" fmla="*/ 8752444 w 12192001"/>
              <a:gd name="connsiteY82" fmla="*/ 1933417 h 2344739"/>
              <a:gd name="connsiteX83" fmla="*/ 8707847 w 12192001"/>
              <a:gd name="connsiteY83" fmla="*/ 1935518 h 2344739"/>
              <a:gd name="connsiteX84" fmla="*/ 8596071 w 12192001"/>
              <a:gd name="connsiteY84" fmla="*/ 1944090 h 2344739"/>
              <a:gd name="connsiteX85" fmla="*/ 8525230 w 12192001"/>
              <a:gd name="connsiteY85" fmla="*/ 1929248 h 2344739"/>
              <a:gd name="connsiteX86" fmla="*/ 8510983 w 12192001"/>
              <a:gd name="connsiteY86" fmla="*/ 1935163 h 2344739"/>
              <a:gd name="connsiteX87" fmla="*/ 8506167 w 12192001"/>
              <a:gd name="connsiteY87" fmla="*/ 1938164 h 2344739"/>
              <a:gd name="connsiteX88" fmla="*/ 8497968 w 12192001"/>
              <a:gd name="connsiteY88" fmla="*/ 1940902 h 2344739"/>
              <a:gd name="connsiteX89" fmla="*/ 8497594 w 12192001"/>
              <a:gd name="connsiteY89" fmla="*/ 1940723 h 2344739"/>
              <a:gd name="connsiteX90" fmla="*/ 8490249 w 12192001"/>
              <a:gd name="connsiteY90" fmla="*/ 1943773 h 2344739"/>
              <a:gd name="connsiteX91" fmla="*/ 8367182 w 12192001"/>
              <a:gd name="connsiteY91" fmla="*/ 1957815 h 2344739"/>
              <a:gd name="connsiteX92" fmla="*/ 8353799 w 12192001"/>
              <a:gd name="connsiteY92" fmla="*/ 1958009 h 2344739"/>
              <a:gd name="connsiteX93" fmla="*/ 8352373 w 12192001"/>
              <a:gd name="connsiteY93" fmla="*/ 1957169 h 2344739"/>
              <a:gd name="connsiteX94" fmla="*/ 8320104 w 12192001"/>
              <a:gd name="connsiteY94" fmla="*/ 1974587 h 2344739"/>
              <a:gd name="connsiteX95" fmla="*/ 8314433 w 12192001"/>
              <a:gd name="connsiteY95" fmla="*/ 1974913 h 2344739"/>
              <a:gd name="connsiteX96" fmla="*/ 8295174 w 12192001"/>
              <a:gd name="connsiteY96" fmla="*/ 1988808 h 2344739"/>
              <a:gd name="connsiteX97" fmla="*/ 8284276 w 12192001"/>
              <a:gd name="connsiteY97" fmla="*/ 1994631 h 2344739"/>
              <a:gd name="connsiteX98" fmla="*/ 8283150 w 12192001"/>
              <a:gd name="connsiteY98" fmla="*/ 1999074 h 2344739"/>
              <a:gd name="connsiteX99" fmla="*/ 8266076 w 12192001"/>
              <a:gd name="connsiteY99" fmla="*/ 2006249 h 2344739"/>
              <a:gd name="connsiteX100" fmla="*/ 8263377 w 12192001"/>
              <a:gd name="connsiteY100" fmla="*/ 2006019 h 2344739"/>
              <a:gd name="connsiteX101" fmla="*/ 8252033 w 12192001"/>
              <a:gd name="connsiteY101" fmla="*/ 2015862 h 2344739"/>
              <a:gd name="connsiteX102" fmla="*/ 8245834 w 12192001"/>
              <a:gd name="connsiteY102" fmla="*/ 2028854 h 2344739"/>
              <a:gd name="connsiteX103" fmla="*/ 8090272 w 12192001"/>
              <a:gd name="connsiteY103" fmla="*/ 2075015 h 2344739"/>
              <a:gd name="connsiteX104" fmla="*/ 7905407 w 12192001"/>
              <a:gd name="connsiteY104" fmla="*/ 2116988 h 2344739"/>
              <a:gd name="connsiteX105" fmla="*/ 7718745 w 12192001"/>
              <a:gd name="connsiteY105" fmla="*/ 2142703 h 2344739"/>
              <a:gd name="connsiteX106" fmla="*/ 7614347 w 12192001"/>
              <a:gd name="connsiteY106" fmla="*/ 2139232 h 2344739"/>
              <a:gd name="connsiteX107" fmla="*/ 7527543 w 12192001"/>
              <a:gd name="connsiteY107" fmla="*/ 2145060 h 2344739"/>
              <a:gd name="connsiteX108" fmla="*/ 7519571 w 12192001"/>
              <a:gd name="connsiteY108" fmla="*/ 2147613 h 2344739"/>
              <a:gd name="connsiteX109" fmla="*/ 7507411 w 12192001"/>
              <a:gd name="connsiteY109" fmla="*/ 2148948 h 2344739"/>
              <a:gd name="connsiteX110" fmla="*/ 7507040 w 12192001"/>
              <a:gd name="connsiteY110" fmla="*/ 2148621 h 2344739"/>
              <a:gd name="connsiteX111" fmla="*/ 7495795 w 12192001"/>
              <a:gd name="connsiteY111" fmla="*/ 2150573 h 2344739"/>
              <a:gd name="connsiteX112" fmla="*/ 7405391 w 12192001"/>
              <a:gd name="connsiteY112" fmla="*/ 2142468 h 2344739"/>
              <a:gd name="connsiteX113" fmla="*/ 7312180 w 12192001"/>
              <a:gd name="connsiteY113" fmla="*/ 2132873 h 2344739"/>
              <a:gd name="connsiteX114" fmla="*/ 7310853 w 12192001"/>
              <a:gd name="connsiteY114" fmla="*/ 2131431 h 2344739"/>
              <a:gd name="connsiteX115" fmla="*/ 7218559 w 12192001"/>
              <a:gd name="connsiteY115" fmla="*/ 2156680 h 2344739"/>
              <a:gd name="connsiteX116" fmla="*/ 7201101 w 12192001"/>
              <a:gd name="connsiteY116" fmla="*/ 2161230 h 2344739"/>
              <a:gd name="connsiteX117" fmla="*/ 7197004 w 12192001"/>
              <a:gd name="connsiteY117" fmla="*/ 2166588 h 2344739"/>
              <a:gd name="connsiteX118" fmla="*/ 7170808 w 12192001"/>
              <a:gd name="connsiteY118" fmla="*/ 2171236 h 2344739"/>
              <a:gd name="connsiteX119" fmla="*/ 7096988 w 12192001"/>
              <a:gd name="connsiteY119" fmla="*/ 2183464 h 2344739"/>
              <a:gd name="connsiteX120" fmla="*/ 7018496 w 12192001"/>
              <a:gd name="connsiteY120" fmla="*/ 2183090 h 2344739"/>
              <a:gd name="connsiteX121" fmla="*/ 6904146 w 12192001"/>
              <a:gd name="connsiteY121" fmla="*/ 2212596 h 2344739"/>
              <a:gd name="connsiteX122" fmla="*/ 6708222 w 12192001"/>
              <a:gd name="connsiteY122" fmla="*/ 2240551 h 2344739"/>
              <a:gd name="connsiteX123" fmla="*/ 6549454 w 12192001"/>
              <a:gd name="connsiteY123" fmla="*/ 2269327 h 2344739"/>
              <a:gd name="connsiteX124" fmla="*/ 6317560 w 12192001"/>
              <a:gd name="connsiteY124" fmla="*/ 2316127 h 2344739"/>
              <a:gd name="connsiteX125" fmla="*/ 6168674 w 12192001"/>
              <a:gd name="connsiteY125" fmla="*/ 2318214 h 2344739"/>
              <a:gd name="connsiteX126" fmla="*/ 6073848 w 12192001"/>
              <a:gd name="connsiteY126" fmla="*/ 2338676 h 2344739"/>
              <a:gd name="connsiteX127" fmla="*/ 6068529 w 12192001"/>
              <a:gd name="connsiteY127" fmla="*/ 2337139 h 2344739"/>
              <a:gd name="connsiteX128" fmla="*/ 6048638 w 12192001"/>
              <a:gd name="connsiteY128" fmla="*/ 2337822 h 2344739"/>
              <a:gd name="connsiteX129" fmla="*/ 6041285 w 12192001"/>
              <a:gd name="connsiteY129" fmla="*/ 2329473 h 2344739"/>
              <a:gd name="connsiteX130" fmla="*/ 6010090 w 12192001"/>
              <a:gd name="connsiteY130" fmla="*/ 2324380 h 2344739"/>
              <a:gd name="connsiteX131" fmla="*/ 5957375 w 12192001"/>
              <a:gd name="connsiteY131" fmla="*/ 2328024 h 2344739"/>
              <a:gd name="connsiteX132" fmla="*/ 5758919 w 12192001"/>
              <a:gd name="connsiteY132" fmla="*/ 2343716 h 2344739"/>
              <a:gd name="connsiteX133" fmla="*/ 5626960 w 12192001"/>
              <a:gd name="connsiteY133" fmla="*/ 2344739 h 2344739"/>
              <a:gd name="connsiteX134" fmla="*/ 5470906 w 12192001"/>
              <a:gd name="connsiteY134" fmla="*/ 2330719 h 2344739"/>
              <a:gd name="connsiteX135" fmla="*/ 5432761 w 12192001"/>
              <a:gd name="connsiteY135" fmla="*/ 2319466 h 2344739"/>
              <a:gd name="connsiteX136" fmla="*/ 5381669 w 12192001"/>
              <a:gd name="connsiteY136" fmla="*/ 2301764 h 2344739"/>
              <a:gd name="connsiteX137" fmla="*/ 5261764 w 12192001"/>
              <a:gd name="connsiteY137" fmla="*/ 2281347 h 2344739"/>
              <a:gd name="connsiteX138" fmla="*/ 5222961 w 12192001"/>
              <a:gd name="connsiteY138" fmla="*/ 2270223 h 2344739"/>
              <a:gd name="connsiteX139" fmla="*/ 5174660 w 12192001"/>
              <a:gd name="connsiteY139" fmla="*/ 2267233 h 2344739"/>
              <a:gd name="connsiteX140" fmla="*/ 5156554 w 12192001"/>
              <a:gd name="connsiteY140" fmla="*/ 2260010 h 2344739"/>
              <a:gd name="connsiteX141" fmla="*/ 5142599 w 12192001"/>
              <a:gd name="connsiteY141" fmla="*/ 2256610 h 2344739"/>
              <a:gd name="connsiteX142" fmla="*/ 5139596 w 12192001"/>
              <a:gd name="connsiteY142" fmla="*/ 2254509 h 2344739"/>
              <a:gd name="connsiteX143" fmla="*/ 5121659 w 12192001"/>
              <a:gd name="connsiteY143" fmla="*/ 2243656 h 2344739"/>
              <a:gd name="connsiteX144" fmla="*/ 5065790 w 12192001"/>
              <a:gd name="connsiteY144" fmla="*/ 2250227 h 2344739"/>
              <a:gd name="connsiteX145" fmla="*/ 5011514 w 12192001"/>
              <a:gd name="connsiteY145" fmla="*/ 2233846 h 2344739"/>
              <a:gd name="connsiteX146" fmla="*/ 4840441 w 12192001"/>
              <a:gd name="connsiteY146" fmla="*/ 2209829 h 2344739"/>
              <a:gd name="connsiteX147" fmla="*/ 4762447 w 12192001"/>
              <a:gd name="connsiteY147" fmla="*/ 2182061 h 2344739"/>
              <a:gd name="connsiteX148" fmla="*/ 4723186 w 12192001"/>
              <a:gd name="connsiteY148" fmla="*/ 2173047 h 2344739"/>
              <a:gd name="connsiteX149" fmla="*/ 4721176 w 12192001"/>
              <a:gd name="connsiteY149" fmla="*/ 2172298 h 2344739"/>
              <a:gd name="connsiteX150" fmla="*/ 4722111 w 12192001"/>
              <a:gd name="connsiteY150" fmla="*/ 2172087 h 2344739"/>
              <a:gd name="connsiteX151" fmla="*/ 4717202 w 12192001"/>
              <a:gd name="connsiteY151" fmla="*/ 2170817 h 2344739"/>
              <a:gd name="connsiteX152" fmla="*/ 4721176 w 12192001"/>
              <a:gd name="connsiteY152" fmla="*/ 2172298 h 2344739"/>
              <a:gd name="connsiteX153" fmla="*/ 4715526 w 12192001"/>
              <a:gd name="connsiteY153" fmla="*/ 2173573 h 2344739"/>
              <a:gd name="connsiteX154" fmla="*/ 4515814 w 12192001"/>
              <a:gd name="connsiteY154" fmla="*/ 2163671 h 2344739"/>
              <a:gd name="connsiteX155" fmla="*/ 4428543 w 12192001"/>
              <a:gd name="connsiteY155" fmla="*/ 2153020 h 2344739"/>
              <a:gd name="connsiteX156" fmla="*/ 4362875 w 12192001"/>
              <a:gd name="connsiteY156" fmla="*/ 2151674 h 2344739"/>
              <a:gd name="connsiteX157" fmla="*/ 4316966 w 12192001"/>
              <a:gd name="connsiteY157" fmla="*/ 2158289 h 2344739"/>
              <a:gd name="connsiteX158" fmla="*/ 4315110 w 12192001"/>
              <a:gd name="connsiteY158" fmla="*/ 2156948 h 2344739"/>
              <a:gd name="connsiteX159" fmla="*/ 4295144 w 12192001"/>
              <a:gd name="connsiteY159" fmla="*/ 2155069 h 2344739"/>
              <a:gd name="connsiteX160" fmla="*/ 4290064 w 12192001"/>
              <a:gd name="connsiteY160" fmla="*/ 2157986 h 2344739"/>
              <a:gd name="connsiteX161" fmla="*/ 4276142 w 12192001"/>
              <a:gd name="connsiteY161" fmla="*/ 2157740 h 2344739"/>
              <a:gd name="connsiteX162" fmla="*/ 4248117 w 12192001"/>
              <a:gd name="connsiteY162" fmla="*/ 2160064 h 2344739"/>
              <a:gd name="connsiteX163" fmla="*/ 4202051 w 12192001"/>
              <a:gd name="connsiteY163" fmla="*/ 2157269 h 2344739"/>
              <a:gd name="connsiteX164" fmla="*/ 4201745 w 12192001"/>
              <a:gd name="connsiteY164" fmla="*/ 2156010 h 2344739"/>
              <a:gd name="connsiteX165" fmla="*/ 4191248 w 12192001"/>
              <a:gd name="connsiteY165" fmla="*/ 2150376 h 2344739"/>
              <a:gd name="connsiteX166" fmla="*/ 4142745 w 12192001"/>
              <a:gd name="connsiteY166" fmla="*/ 2134511 h 2344739"/>
              <a:gd name="connsiteX167" fmla="*/ 4083097 w 12192001"/>
              <a:gd name="connsiteY167" fmla="*/ 2107978 h 2344739"/>
              <a:gd name="connsiteX168" fmla="*/ 4074546 w 12192001"/>
              <a:gd name="connsiteY168" fmla="*/ 2107143 h 2344739"/>
              <a:gd name="connsiteX169" fmla="*/ 4074427 w 12192001"/>
              <a:gd name="connsiteY169" fmla="*/ 2106844 h 2344739"/>
              <a:gd name="connsiteX170" fmla="*/ 4065510 w 12192001"/>
              <a:gd name="connsiteY170" fmla="*/ 2105400 h 2344739"/>
              <a:gd name="connsiteX171" fmla="*/ 4058954 w 12192001"/>
              <a:gd name="connsiteY171" fmla="*/ 2105618 h 2344739"/>
              <a:gd name="connsiteX172" fmla="*/ 4042364 w 12192001"/>
              <a:gd name="connsiteY172" fmla="*/ 2103997 h 2344739"/>
              <a:gd name="connsiteX173" fmla="*/ 4036997 w 12192001"/>
              <a:gd name="connsiteY173" fmla="*/ 2101563 h 2344739"/>
              <a:gd name="connsiteX174" fmla="*/ 4035363 w 12192001"/>
              <a:gd name="connsiteY174" fmla="*/ 2097896 h 2344739"/>
              <a:gd name="connsiteX175" fmla="*/ 4033778 w 12192001"/>
              <a:gd name="connsiteY175" fmla="*/ 2098131 h 2344739"/>
              <a:gd name="connsiteX176" fmla="*/ 4004538 w 12192001"/>
              <a:gd name="connsiteY176" fmla="*/ 2085563 h 2344739"/>
              <a:gd name="connsiteX177" fmla="*/ 3936846 w 12192001"/>
              <a:gd name="connsiteY177" fmla="*/ 2068106 h 2344739"/>
              <a:gd name="connsiteX178" fmla="*/ 3897275 w 12192001"/>
              <a:gd name="connsiteY178" fmla="*/ 2062451 h 2344739"/>
              <a:gd name="connsiteX179" fmla="*/ 3789760 w 12192001"/>
              <a:gd name="connsiteY179" fmla="*/ 2042213 h 2344739"/>
              <a:gd name="connsiteX180" fmla="*/ 3682513 w 12192001"/>
              <a:gd name="connsiteY180" fmla="*/ 2018290 h 2344739"/>
              <a:gd name="connsiteX181" fmla="*/ 3610035 w 12192001"/>
              <a:gd name="connsiteY181" fmla="*/ 1986019 h 2344739"/>
              <a:gd name="connsiteX182" fmla="*/ 3603855 w 12192001"/>
              <a:gd name="connsiteY182" fmla="*/ 1987381 h 2344739"/>
              <a:gd name="connsiteX183" fmla="*/ 3594736 w 12192001"/>
              <a:gd name="connsiteY183" fmla="*/ 1987545 h 2344739"/>
              <a:gd name="connsiteX184" fmla="*/ 3594501 w 12192001"/>
              <a:gd name="connsiteY184" fmla="*/ 1987276 h 2344739"/>
              <a:gd name="connsiteX185" fmla="*/ 3585978 w 12192001"/>
              <a:gd name="connsiteY185" fmla="*/ 1987966 h 2344739"/>
              <a:gd name="connsiteX186" fmla="*/ 3536135 w 12192001"/>
              <a:gd name="connsiteY186" fmla="*/ 1978267 h 2344739"/>
              <a:gd name="connsiteX187" fmla="*/ 3473223 w 12192001"/>
              <a:gd name="connsiteY187" fmla="*/ 1974606 h 2344739"/>
              <a:gd name="connsiteX188" fmla="*/ 3400728 w 12192001"/>
              <a:gd name="connsiteY188" fmla="*/ 1962558 h 2344739"/>
              <a:gd name="connsiteX189" fmla="*/ 3363888 w 12192001"/>
              <a:gd name="connsiteY189" fmla="*/ 1979510 h 2344739"/>
              <a:gd name="connsiteX190" fmla="*/ 3344026 w 12192001"/>
              <a:gd name="connsiteY190" fmla="*/ 1981192 h 2344739"/>
              <a:gd name="connsiteX191" fmla="*/ 3341698 w 12192001"/>
              <a:gd name="connsiteY191" fmla="*/ 1980217 h 2344739"/>
              <a:gd name="connsiteX192" fmla="*/ 3262356 w 12192001"/>
              <a:gd name="connsiteY192" fmla="*/ 1986094 h 2344739"/>
              <a:gd name="connsiteX193" fmla="*/ 3142556 w 12192001"/>
              <a:gd name="connsiteY193" fmla="*/ 1993869 h 2344739"/>
              <a:gd name="connsiteX194" fmla="*/ 3030291 w 12192001"/>
              <a:gd name="connsiteY194" fmla="*/ 1996512 h 2344739"/>
              <a:gd name="connsiteX195" fmla="*/ 2781569 w 12192001"/>
              <a:gd name="connsiteY195" fmla="*/ 2018333 h 2344739"/>
              <a:gd name="connsiteX196" fmla="*/ 2646527 w 12192001"/>
              <a:gd name="connsiteY196" fmla="*/ 2028869 h 2344739"/>
              <a:gd name="connsiteX197" fmla="*/ 2568028 w 12192001"/>
              <a:gd name="connsiteY197" fmla="*/ 2002628 h 2344739"/>
              <a:gd name="connsiteX198" fmla="*/ 2443255 w 12192001"/>
              <a:gd name="connsiteY198" fmla="*/ 2016529 h 2344739"/>
              <a:gd name="connsiteX199" fmla="*/ 2315112 w 12192001"/>
              <a:gd name="connsiteY199" fmla="*/ 2024996 h 2344739"/>
              <a:gd name="connsiteX200" fmla="*/ 2208578 w 12192001"/>
              <a:gd name="connsiteY200" fmla="*/ 2019763 h 2344739"/>
              <a:gd name="connsiteX201" fmla="*/ 2094665 w 12192001"/>
              <a:gd name="connsiteY201" fmla="*/ 2003052 h 2344739"/>
              <a:gd name="connsiteX202" fmla="*/ 1997356 w 12192001"/>
              <a:gd name="connsiteY202" fmla="*/ 1995032 h 2344739"/>
              <a:gd name="connsiteX203" fmla="*/ 1928172 w 12192001"/>
              <a:gd name="connsiteY203" fmla="*/ 2016977 h 2344739"/>
              <a:gd name="connsiteX204" fmla="*/ 1921650 w 12192001"/>
              <a:gd name="connsiteY204" fmla="*/ 2012146 h 2344739"/>
              <a:gd name="connsiteX205" fmla="*/ 1873080 w 12192001"/>
              <a:gd name="connsiteY205" fmla="*/ 2013741 h 2344739"/>
              <a:gd name="connsiteX206" fmla="*/ 1786655 w 12192001"/>
              <a:gd name="connsiteY206" fmla="*/ 2041363 h 2344739"/>
              <a:gd name="connsiteX207" fmla="*/ 1738204 w 12192001"/>
              <a:gd name="connsiteY207" fmla="*/ 2036312 h 2344739"/>
              <a:gd name="connsiteX208" fmla="*/ 1675071 w 12192001"/>
              <a:gd name="connsiteY208" fmla="*/ 2019963 h 2344739"/>
              <a:gd name="connsiteX209" fmla="*/ 1608669 w 12192001"/>
              <a:gd name="connsiteY209" fmla="*/ 2013066 h 2344739"/>
              <a:gd name="connsiteX210" fmla="*/ 1496110 w 12192001"/>
              <a:gd name="connsiteY210" fmla="*/ 1987476 h 2344739"/>
              <a:gd name="connsiteX211" fmla="*/ 1149979 w 12192001"/>
              <a:gd name="connsiteY211" fmla="*/ 1938041 h 2344739"/>
              <a:gd name="connsiteX212" fmla="*/ 858269 w 12192001"/>
              <a:gd name="connsiteY212" fmla="*/ 1928608 h 2344739"/>
              <a:gd name="connsiteX213" fmla="*/ 837540 w 12192001"/>
              <a:gd name="connsiteY213" fmla="*/ 1929821 h 2344739"/>
              <a:gd name="connsiteX214" fmla="*/ 816809 w 12192001"/>
              <a:gd name="connsiteY214" fmla="*/ 1927857 h 2344739"/>
              <a:gd name="connsiteX215" fmla="*/ 811506 w 12192001"/>
              <a:gd name="connsiteY215" fmla="*/ 1930751 h 2344739"/>
              <a:gd name="connsiteX216" fmla="*/ 797041 w 12192001"/>
              <a:gd name="connsiteY216" fmla="*/ 1930446 h 2344739"/>
              <a:gd name="connsiteX217" fmla="*/ 767901 w 12192001"/>
              <a:gd name="connsiteY217" fmla="*/ 1932653 h 2344739"/>
              <a:gd name="connsiteX218" fmla="*/ 763053 w 12192001"/>
              <a:gd name="connsiteY218" fmla="*/ 1930432 h 2344739"/>
              <a:gd name="connsiteX219" fmla="*/ 720047 w 12192001"/>
              <a:gd name="connsiteY219" fmla="*/ 1929661 h 2344739"/>
              <a:gd name="connsiteX220" fmla="*/ 719742 w 12192001"/>
              <a:gd name="connsiteY220" fmla="*/ 1928399 h 2344739"/>
              <a:gd name="connsiteX221" fmla="*/ 708875 w 12192001"/>
              <a:gd name="connsiteY221" fmla="*/ 1922722 h 2344739"/>
              <a:gd name="connsiteX222" fmla="*/ 596792 w 12192001"/>
              <a:gd name="connsiteY222" fmla="*/ 1879864 h 2344739"/>
              <a:gd name="connsiteX223" fmla="*/ 578535 w 12192001"/>
              <a:gd name="connsiteY223" fmla="*/ 1877212 h 2344739"/>
              <a:gd name="connsiteX224" fmla="*/ 571717 w 12192001"/>
              <a:gd name="connsiteY224" fmla="*/ 1877401 h 2344739"/>
              <a:gd name="connsiteX225" fmla="*/ 445099 w 12192001"/>
              <a:gd name="connsiteY225" fmla="*/ 1839371 h 2344739"/>
              <a:gd name="connsiteX226" fmla="*/ 404015 w 12192001"/>
              <a:gd name="connsiteY226" fmla="*/ 1833548 h 2344739"/>
              <a:gd name="connsiteX227" fmla="*/ 292435 w 12192001"/>
              <a:gd name="connsiteY227" fmla="*/ 1812852 h 2344739"/>
              <a:gd name="connsiteX228" fmla="*/ 118381 w 12192001"/>
              <a:gd name="connsiteY228" fmla="*/ 1761047 h 2344739"/>
              <a:gd name="connsiteX229" fmla="*/ 15526 w 12192001"/>
              <a:gd name="connsiteY229" fmla="*/ 1758191 h 2344739"/>
              <a:gd name="connsiteX230" fmla="*/ 2 w 12192001"/>
              <a:gd name="connsiteY230" fmla="*/ 1752722 h 2344739"/>
              <a:gd name="connsiteX231" fmla="*/ 1 w 12192001"/>
              <a:gd name="connsiteY231" fmla="*/ 762497 h 2344739"/>
              <a:gd name="connsiteX232" fmla="*/ 0 w 12192001"/>
              <a:gd name="connsiteY232" fmla="*/ 762497 h 2344739"/>
              <a:gd name="connsiteX233" fmla="*/ 0 w 12192001"/>
              <a:gd name="connsiteY233" fmla="*/ 222213 h 2344739"/>
              <a:gd name="connsiteX234" fmla="*/ 0 w 12192001"/>
              <a:gd name="connsiteY234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22499 w 12192001"/>
              <a:gd name="connsiteY25" fmla="*/ 999965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51232 w 12192001"/>
              <a:gd name="connsiteY69" fmla="*/ 1923669 h 2344739"/>
              <a:gd name="connsiteX70" fmla="*/ 9137318 w 12192001"/>
              <a:gd name="connsiteY70" fmla="*/ 1920435 h 2344739"/>
              <a:gd name="connsiteX71" fmla="*/ 9113812 w 12192001"/>
              <a:gd name="connsiteY71" fmla="*/ 1919069 h 2344739"/>
              <a:gd name="connsiteX72" fmla="*/ 9053453 w 12192001"/>
              <a:gd name="connsiteY72" fmla="*/ 1910755 h 2344739"/>
              <a:gd name="connsiteX73" fmla="*/ 9005486 w 12192001"/>
              <a:gd name="connsiteY73" fmla="*/ 1914040 h 2344739"/>
              <a:gd name="connsiteX74" fmla="*/ 9005201 w 12192001"/>
              <a:gd name="connsiteY74" fmla="*/ 1913800 h 2344739"/>
              <a:gd name="connsiteX75" fmla="*/ 8996232 w 12192001"/>
              <a:gd name="connsiteY75" fmla="*/ 1915011 h 2344739"/>
              <a:gd name="connsiteX76" fmla="*/ 8990394 w 12192001"/>
              <a:gd name="connsiteY76" fmla="*/ 1917072 h 2344739"/>
              <a:gd name="connsiteX77" fmla="*/ 8974337 w 12192001"/>
              <a:gd name="connsiteY77" fmla="*/ 1920298 h 2344739"/>
              <a:gd name="connsiteX78" fmla="*/ 8968011 w 12192001"/>
              <a:gd name="connsiteY78" fmla="*/ 1919598 h 2344739"/>
              <a:gd name="connsiteX79" fmla="*/ 8963048 w 12192001"/>
              <a:gd name="connsiteY79" fmla="*/ 1917373 h 2344739"/>
              <a:gd name="connsiteX80" fmla="*/ 8928988 w 12192001"/>
              <a:gd name="connsiteY80" fmla="*/ 1914185 h 2344739"/>
              <a:gd name="connsiteX81" fmla="*/ 8752444 w 12192001"/>
              <a:gd name="connsiteY81" fmla="*/ 1933417 h 2344739"/>
              <a:gd name="connsiteX82" fmla="*/ 8707847 w 12192001"/>
              <a:gd name="connsiteY82" fmla="*/ 1935518 h 2344739"/>
              <a:gd name="connsiteX83" fmla="*/ 8596071 w 12192001"/>
              <a:gd name="connsiteY83" fmla="*/ 1944090 h 2344739"/>
              <a:gd name="connsiteX84" fmla="*/ 8525230 w 12192001"/>
              <a:gd name="connsiteY84" fmla="*/ 1929248 h 2344739"/>
              <a:gd name="connsiteX85" fmla="*/ 8510983 w 12192001"/>
              <a:gd name="connsiteY85" fmla="*/ 1935163 h 2344739"/>
              <a:gd name="connsiteX86" fmla="*/ 8506167 w 12192001"/>
              <a:gd name="connsiteY86" fmla="*/ 1938164 h 2344739"/>
              <a:gd name="connsiteX87" fmla="*/ 8497968 w 12192001"/>
              <a:gd name="connsiteY87" fmla="*/ 1940902 h 2344739"/>
              <a:gd name="connsiteX88" fmla="*/ 8497594 w 12192001"/>
              <a:gd name="connsiteY88" fmla="*/ 1940723 h 2344739"/>
              <a:gd name="connsiteX89" fmla="*/ 8490249 w 12192001"/>
              <a:gd name="connsiteY89" fmla="*/ 1943773 h 2344739"/>
              <a:gd name="connsiteX90" fmla="*/ 8367182 w 12192001"/>
              <a:gd name="connsiteY90" fmla="*/ 1957815 h 2344739"/>
              <a:gd name="connsiteX91" fmla="*/ 8353799 w 12192001"/>
              <a:gd name="connsiteY91" fmla="*/ 1958009 h 2344739"/>
              <a:gd name="connsiteX92" fmla="*/ 8352373 w 12192001"/>
              <a:gd name="connsiteY92" fmla="*/ 1957169 h 2344739"/>
              <a:gd name="connsiteX93" fmla="*/ 8320104 w 12192001"/>
              <a:gd name="connsiteY93" fmla="*/ 1974587 h 2344739"/>
              <a:gd name="connsiteX94" fmla="*/ 8314433 w 12192001"/>
              <a:gd name="connsiteY94" fmla="*/ 1974913 h 2344739"/>
              <a:gd name="connsiteX95" fmla="*/ 8295174 w 12192001"/>
              <a:gd name="connsiteY95" fmla="*/ 1988808 h 2344739"/>
              <a:gd name="connsiteX96" fmla="*/ 8284276 w 12192001"/>
              <a:gd name="connsiteY96" fmla="*/ 1994631 h 2344739"/>
              <a:gd name="connsiteX97" fmla="*/ 8283150 w 12192001"/>
              <a:gd name="connsiteY97" fmla="*/ 1999074 h 2344739"/>
              <a:gd name="connsiteX98" fmla="*/ 8266076 w 12192001"/>
              <a:gd name="connsiteY98" fmla="*/ 2006249 h 2344739"/>
              <a:gd name="connsiteX99" fmla="*/ 8263377 w 12192001"/>
              <a:gd name="connsiteY99" fmla="*/ 2006019 h 2344739"/>
              <a:gd name="connsiteX100" fmla="*/ 8252033 w 12192001"/>
              <a:gd name="connsiteY100" fmla="*/ 2015862 h 2344739"/>
              <a:gd name="connsiteX101" fmla="*/ 8245834 w 12192001"/>
              <a:gd name="connsiteY101" fmla="*/ 2028854 h 2344739"/>
              <a:gd name="connsiteX102" fmla="*/ 8090272 w 12192001"/>
              <a:gd name="connsiteY102" fmla="*/ 2075015 h 2344739"/>
              <a:gd name="connsiteX103" fmla="*/ 7905407 w 12192001"/>
              <a:gd name="connsiteY103" fmla="*/ 2116988 h 2344739"/>
              <a:gd name="connsiteX104" fmla="*/ 7718745 w 12192001"/>
              <a:gd name="connsiteY104" fmla="*/ 2142703 h 2344739"/>
              <a:gd name="connsiteX105" fmla="*/ 7614347 w 12192001"/>
              <a:gd name="connsiteY105" fmla="*/ 2139232 h 2344739"/>
              <a:gd name="connsiteX106" fmla="*/ 7527543 w 12192001"/>
              <a:gd name="connsiteY106" fmla="*/ 2145060 h 2344739"/>
              <a:gd name="connsiteX107" fmla="*/ 7519571 w 12192001"/>
              <a:gd name="connsiteY107" fmla="*/ 2147613 h 2344739"/>
              <a:gd name="connsiteX108" fmla="*/ 7507411 w 12192001"/>
              <a:gd name="connsiteY108" fmla="*/ 2148948 h 2344739"/>
              <a:gd name="connsiteX109" fmla="*/ 7507040 w 12192001"/>
              <a:gd name="connsiteY109" fmla="*/ 2148621 h 2344739"/>
              <a:gd name="connsiteX110" fmla="*/ 7495795 w 12192001"/>
              <a:gd name="connsiteY110" fmla="*/ 2150573 h 2344739"/>
              <a:gd name="connsiteX111" fmla="*/ 7405391 w 12192001"/>
              <a:gd name="connsiteY111" fmla="*/ 2142468 h 2344739"/>
              <a:gd name="connsiteX112" fmla="*/ 7312180 w 12192001"/>
              <a:gd name="connsiteY112" fmla="*/ 2132873 h 2344739"/>
              <a:gd name="connsiteX113" fmla="*/ 7310853 w 12192001"/>
              <a:gd name="connsiteY113" fmla="*/ 2131431 h 2344739"/>
              <a:gd name="connsiteX114" fmla="*/ 7218559 w 12192001"/>
              <a:gd name="connsiteY114" fmla="*/ 2156680 h 2344739"/>
              <a:gd name="connsiteX115" fmla="*/ 7201101 w 12192001"/>
              <a:gd name="connsiteY115" fmla="*/ 2161230 h 2344739"/>
              <a:gd name="connsiteX116" fmla="*/ 7197004 w 12192001"/>
              <a:gd name="connsiteY116" fmla="*/ 2166588 h 2344739"/>
              <a:gd name="connsiteX117" fmla="*/ 7170808 w 12192001"/>
              <a:gd name="connsiteY117" fmla="*/ 2171236 h 2344739"/>
              <a:gd name="connsiteX118" fmla="*/ 7096988 w 12192001"/>
              <a:gd name="connsiteY118" fmla="*/ 2183464 h 2344739"/>
              <a:gd name="connsiteX119" fmla="*/ 7018496 w 12192001"/>
              <a:gd name="connsiteY119" fmla="*/ 2183090 h 2344739"/>
              <a:gd name="connsiteX120" fmla="*/ 6904146 w 12192001"/>
              <a:gd name="connsiteY120" fmla="*/ 2212596 h 2344739"/>
              <a:gd name="connsiteX121" fmla="*/ 6708222 w 12192001"/>
              <a:gd name="connsiteY121" fmla="*/ 2240551 h 2344739"/>
              <a:gd name="connsiteX122" fmla="*/ 6549454 w 12192001"/>
              <a:gd name="connsiteY122" fmla="*/ 2269327 h 2344739"/>
              <a:gd name="connsiteX123" fmla="*/ 6317560 w 12192001"/>
              <a:gd name="connsiteY123" fmla="*/ 2316127 h 2344739"/>
              <a:gd name="connsiteX124" fmla="*/ 6168674 w 12192001"/>
              <a:gd name="connsiteY124" fmla="*/ 2318214 h 2344739"/>
              <a:gd name="connsiteX125" fmla="*/ 6073848 w 12192001"/>
              <a:gd name="connsiteY125" fmla="*/ 2338676 h 2344739"/>
              <a:gd name="connsiteX126" fmla="*/ 6068529 w 12192001"/>
              <a:gd name="connsiteY126" fmla="*/ 2337139 h 2344739"/>
              <a:gd name="connsiteX127" fmla="*/ 6048638 w 12192001"/>
              <a:gd name="connsiteY127" fmla="*/ 2337822 h 2344739"/>
              <a:gd name="connsiteX128" fmla="*/ 6041285 w 12192001"/>
              <a:gd name="connsiteY128" fmla="*/ 2329473 h 2344739"/>
              <a:gd name="connsiteX129" fmla="*/ 6010090 w 12192001"/>
              <a:gd name="connsiteY129" fmla="*/ 2324380 h 2344739"/>
              <a:gd name="connsiteX130" fmla="*/ 5957375 w 12192001"/>
              <a:gd name="connsiteY130" fmla="*/ 2328024 h 2344739"/>
              <a:gd name="connsiteX131" fmla="*/ 5758919 w 12192001"/>
              <a:gd name="connsiteY131" fmla="*/ 2343716 h 2344739"/>
              <a:gd name="connsiteX132" fmla="*/ 5626960 w 12192001"/>
              <a:gd name="connsiteY132" fmla="*/ 2344739 h 2344739"/>
              <a:gd name="connsiteX133" fmla="*/ 5470906 w 12192001"/>
              <a:gd name="connsiteY133" fmla="*/ 2330719 h 2344739"/>
              <a:gd name="connsiteX134" fmla="*/ 5432761 w 12192001"/>
              <a:gd name="connsiteY134" fmla="*/ 2319466 h 2344739"/>
              <a:gd name="connsiteX135" fmla="*/ 5381669 w 12192001"/>
              <a:gd name="connsiteY135" fmla="*/ 2301764 h 2344739"/>
              <a:gd name="connsiteX136" fmla="*/ 5261764 w 12192001"/>
              <a:gd name="connsiteY136" fmla="*/ 2281347 h 2344739"/>
              <a:gd name="connsiteX137" fmla="*/ 5222961 w 12192001"/>
              <a:gd name="connsiteY137" fmla="*/ 2270223 h 2344739"/>
              <a:gd name="connsiteX138" fmla="*/ 5174660 w 12192001"/>
              <a:gd name="connsiteY138" fmla="*/ 2267233 h 2344739"/>
              <a:gd name="connsiteX139" fmla="*/ 5156554 w 12192001"/>
              <a:gd name="connsiteY139" fmla="*/ 2260010 h 2344739"/>
              <a:gd name="connsiteX140" fmla="*/ 5142599 w 12192001"/>
              <a:gd name="connsiteY140" fmla="*/ 2256610 h 2344739"/>
              <a:gd name="connsiteX141" fmla="*/ 5139596 w 12192001"/>
              <a:gd name="connsiteY141" fmla="*/ 2254509 h 2344739"/>
              <a:gd name="connsiteX142" fmla="*/ 5121659 w 12192001"/>
              <a:gd name="connsiteY142" fmla="*/ 2243656 h 2344739"/>
              <a:gd name="connsiteX143" fmla="*/ 5065790 w 12192001"/>
              <a:gd name="connsiteY143" fmla="*/ 2250227 h 2344739"/>
              <a:gd name="connsiteX144" fmla="*/ 5011514 w 12192001"/>
              <a:gd name="connsiteY144" fmla="*/ 2233846 h 2344739"/>
              <a:gd name="connsiteX145" fmla="*/ 4840441 w 12192001"/>
              <a:gd name="connsiteY145" fmla="*/ 2209829 h 2344739"/>
              <a:gd name="connsiteX146" fmla="*/ 4762447 w 12192001"/>
              <a:gd name="connsiteY146" fmla="*/ 2182061 h 2344739"/>
              <a:gd name="connsiteX147" fmla="*/ 4723186 w 12192001"/>
              <a:gd name="connsiteY147" fmla="*/ 2173047 h 2344739"/>
              <a:gd name="connsiteX148" fmla="*/ 4721176 w 12192001"/>
              <a:gd name="connsiteY148" fmla="*/ 2172298 h 2344739"/>
              <a:gd name="connsiteX149" fmla="*/ 4722111 w 12192001"/>
              <a:gd name="connsiteY149" fmla="*/ 2172087 h 2344739"/>
              <a:gd name="connsiteX150" fmla="*/ 4717202 w 12192001"/>
              <a:gd name="connsiteY150" fmla="*/ 2170817 h 2344739"/>
              <a:gd name="connsiteX151" fmla="*/ 4721176 w 12192001"/>
              <a:gd name="connsiteY151" fmla="*/ 2172298 h 2344739"/>
              <a:gd name="connsiteX152" fmla="*/ 4715526 w 12192001"/>
              <a:gd name="connsiteY152" fmla="*/ 2173573 h 2344739"/>
              <a:gd name="connsiteX153" fmla="*/ 4515814 w 12192001"/>
              <a:gd name="connsiteY153" fmla="*/ 2163671 h 2344739"/>
              <a:gd name="connsiteX154" fmla="*/ 4428543 w 12192001"/>
              <a:gd name="connsiteY154" fmla="*/ 2153020 h 2344739"/>
              <a:gd name="connsiteX155" fmla="*/ 4362875 w 12192001"/>
              <a:gd name="connsiteY155" fmla="*/ 2151674 h 2344739"/>
              <a:gd name="connsiteX156" fmla="*/ 4316966 w 12192001"/>
              <a:gd name="connsiteY156" fmla="*/ 2158289 h 2344739"/>
              <a:gd name="connsiteX157" fmla="*/ 4315110 w 12192001"/>
              <a:gd name="connsiteY157" fmla="*/ 2156948 h 2344739"/>
              <a:gd name="connsiteX158" fmla="*/ 4295144 w 12192001"/>
              <a:gd name="connsiteY158" fmla="*/ 2155069 h 2344739"/>
              <a:gd name="connsiteX159" fmla="*/ 4290064 w 12192001"/>
              <a:gd name="connsiteY159" fmla="*/ 2157986 h 2344739"/>
              <a:gd name="connsiteX160" fmla="*/ 4276142 w 12192001"/>
              <a:gd name="connsiteY160" fmla="*/ 2157740 h 2344739"/>
              <a:gd name="connsiteX161" fmla="*/ 4248117 w 12192001"/>
              <a:gd name="connsiteY161" fmla="*/ 2160064 h 2344739"/>
              <a:gd name="connsiteX162" fmla="*/ 4202051 w 12192001"/>
              <a:gd name="connsiteY162" fmla="*/ 2157269 h 2344739"/>
              <a:gd name="connsiteX163" fmla="*/ 4201745 w 12192001"/>
              <a:gd name="connsiteY163" fmla="*/ 2156010 h 2344739"/>
              <a:gd name="connsiteX164" fmla="*/ 4191248 w 12192001"/>
              <a:gd name="connsiteY164" fmla="*/ 2150376 h 2344739"/>
              <a:gd name="connsiteX165" fmla="*/ 4142745 w 12192001"/>
              <a:gd name="connsiteY165" fmla="*/ 2134511 h 2344739"/>
              <a:gd name="connsiteX166" fmla="*/ 4083097 w 12192001"/>
              <a:gd name="connsiteY166" fmla="*/ 2107978 h 2344739"/>
              <a:gd name="connsiteX167" fmla="*/ 4074546 w 12192001"/>
              <a:gd name="connsiteY167" fmla="*/ 2107143 h 2344739"/>
              <a:gd name="connsiteX168" fmla="*/ 4074427 w 12192001"/>
              <a:gd name="connsiteY168" fmla="*/ 2106844 h 2344739"/>
              <a:gd name="connsiteX169" fmla="*/ 4065510 w 12192001"/>
              <a:gd name="connsiteY169" fmla="*/ 2105400 h 2344739"/>
              <a:gd name="connsiteX170" fmla="*/ 4058954 w 12192001"/>
              <a:gd name="connsiteY170" fmla="*/ 2105618 h 2344739"/>
              <a:gd name="connsiteX171" fmla="*/ 4042364 w 12192001"/>
              <a:gd name="connsiteY171" fmla="*/ 2103997 h 2344739"/>
              <a:gd name="connsiteX172" fmla="*/ 4036997 w 12192001"/>
              <a:gd name="connsiteY172" fmla="*/ 2101563 h 2344739"/>
              <a:gd name="connsiteX173" fmla="*/ 4035363 w 12192001"/>
              <a:gd name="connsiteY173" fmla="*/ 2097896 h 2344739"/>
              <a:gd name="connsiteX174" fmla="*/ 4033778 w 12192001"/>
              <a:gd name="connsiteY174" fmla="*/ 2098131 h 2344739"/>
              <a:gd name="connsiteX175" fmla="*/ 4004538 w 12192001"/>
              <a:gd name="connsiteY175" fmla="*/ 2085563 h 2344739"/>
              <a:gd name="connsiteX176" fmla="*/ 3936846 w 12192001"/>
              <a:gd name="connsiteY176" fmla="*/ 2068106 h 2344739"/>
              <a:gd name="connsiteX177" fmla="*/ 3897275 w 12192001"/>
              <a:gd name="connsiteY177" fmla="*/ 2062451 h 2344739"/>
              <a:gd name="connsiteX178" fmla="*/ 3789760 w 12192001"/>
              <a:gd name="connsiteY178" fmla="*/ 2042213 h 2344739"/>
              <a:gd name="connsiteX179" fmla="*/ 3682513 w 12192001"/>
              <a:gd name="connsiteY179" fmla="*/ 2018290 h 2344739"/>
              <a:gd name="connsiteX180" fmla="*/ 3610035 w 12192001"/>
              <a:gd name="connsiteY180" fmla="*/ 1986019 h 2344739"/>
              <a:gd name="connsiteX181" fmla="*/ 3603855 w 12192001"/>
              <a:gd name="connsiteY181" fmla="*/ 1987381 h 2344739"/>
              <a:gd name="connsiteX182" fmla="*/ 3594736 w 12192001"/>
              <a:gd name="connsiteY182" fmla="*/ 1987545 h 2344739"/>
              <a:gd name="connsiteX183" fmla="*/ 3594501 w 12192001"/>
              <a:gd name="connsiteY183" fmla="*/ 1987276 h 2344739"/>
              <a:gd name="connsiteX184" fmla="*/ 3585978 w 12192001"/>
              <a:gd name="connsiteY184" fmla="*/ 1987966 h 2344739"/>
              <a:gd name="connsiteX185" fmla="*/ 3536135 w 12192001"/>
              <a:gd name="connsiteY185" fmla="*/ 1978267 h 2344739"/>
              <a:gd name="connsiteX186" fmla="*/ 3473223 w 12192001"/>
              <a:gd name="connsiteY186" fmla="*/ 1974606 h 2344739"/>
              <a:gd name="connsiteX187" fmla="*/ 3400728 w 12192001"/>
              <a:gd name="connsiteY187" fmla="*/ 1962558 h 2344739"/>
              <a:gd name="connsiteX188" fmla="*/ 3363888 w 12192001"/>
              <a:gd name="connsiteY188" fmla="*/ 1979510 h 2344739"/>
              <a:gd name="connsiteX189" fmla="*/ 3344026 w 12192001"/>
              <a:gd name="connsiteY189" fmla="*/ 1981192 h 2344739"/>
              <a:gd name="connsiteX190" fmla="*/ 3341698 w 12192001"/>
              <a:gd name="connsiteY190" fmla="*/ 1980217 h 2344739"/>
              <a:gd name="connsiteX191" fmla="*/ 3262356 w 12192001"/>
              <a:gd name="connsiteY191" fmla="*/ 1986094 h 2344739"/>
              <a:gd name="connsiteX192" fmla="*/ 3142556 w 12192001"/>
              <a:gd name="connsiteY192" fmla="*/ 1993869 h 2344739"/>
              <a:gd name="connsiteX193" fmla="*/ 3030291 w 12192001"/>
              <a:gd name="connsiteY193" fmla="*/ 1996512 h 2344739"/>
              <a:gd name="connsiteX194" fmla="*/ 2781569 w 12192001"/>
              <a:gd name="connsiteY194" fmla="*/ 2018333 h 2344739"/>
              <a:gd name="connsiteX195" fmla="*/ 2646527 w 12192001"/>
              <a:gd name="connsiteY195" fmla="*/ 2028869 h 2344739"/>
              <a:gd name="connsiteX196" fmla="*/ 2568028 w 12192001"/>
              <a:gd name="connsiteY196" fmla="*/ 2002628 h 2344739"/>
              <a:gd name="connsiteX197" fmla="*/ 2443255 w 12192001"/>
              <a:gd name="connsiteY197" fmla="*/ 2016529 h 2344739"/>
              <a:gd name="connsiteX198" fmla="*/ 2315112 w 12192001"/>
              <a:gd name="connsiteY198" fmla="*/ 2024996 h 2344739"/>
              <a:gd name="connsiteX199" fmla="*/ 2208578 w 12192001"/>
              <a:gd name="connsiteY199" fmla="*/ 2019763 h 2344739"/>
              <a:gd name="connsiteX200" fmla="*/ 2094665 w 12192001"/>
              <a:gd name="connsiteY200" fmla="*/ 2003052 h 2344739"/>
              <a:gd name="connsiteX201" fmla="*/ 1997356 w 12192001"/>
              <a:gd name="connsiteY201" fmla="*/ 1995032 h 2344739"/>
              <a:gd name="connsiteX202" fmla="*/ 1928172 w 12192001"/>
              <a:gd name="connsiteY202" fmla="*/ 2016977 h 2344739"/>
              <a:gd name="connsiteX203" fmla="*/ 1921650 w 12192001"/>
              <a:gd name="connsiteY203" fmla="*/ 2012146 h 2344739"/>
              <a:gd name="connsiteX204" fmla="*/ 1873080 w 12192001"/>
              <a:gd name="connsiteY204" fmla="*/ 2013741 h 2344739"/>
              <a:gd name="connsiteX205" fmla="*/ 1786655 w 12192001"/>
              <a:gd name="connsiteY205" fmla="*/ 2041363 h 2344739"/>
              <a:gd name="connsiteX206" fmla="*/ 1738204 w 12192001"/>
              <a:gd name="connsiteY206" fmla="*/ 2036312 h 2344739"/>
              <a:gd name="connsiteX207" fmla="*/ 1675071 w 12192001"/>
              <a:gd name="connsiteY207" fmla="*/ 2019963 h 2344739"/>
              <a:gd name="connsiteX208" fmla="*/ 1608669 w 12192001"/>
              <a:gd name="connsiteY208" fmla="*/ 2013066 h 2344739"/>
              <a:gd name="connsiteX209" fmla="*/ 1496110 w 12192001"/>
              <a:gd name="connsiteY209" fmla="*/ 1987476 h 2344739"/>
              <a:gd name="connsiteX210" fmla="*/ 1149979 w 12192001"/>
              <a:gd name="connsiteY210" fmla="*/ 1938041 h 2344739"/>
              <a:gd name="connsiteX211" fmla="*/ 858269 w 12192001"/>
              <a:gd name="connsiteY211" fmla="*/ 1928608 h 2344739"/>
              <a:gd name="connsiteX212" fmla="*/ 837540 w 12192001"/>
              <a:gd name="connsiteY212" fmla="*/ 1929821 h 2344739"/>
              <a:gd name="connsiteX213" fmla="*/ 816809 w 12192001"/>
              <a:gd name="connsiteY213" fmla="*/ 1927857 h 2344739"/>
              <a:gd name="connsiteX214" fmla="*/ 811506 w 12192001"/>
              <a:gd name="connsiteY214" fmla="*/ 1930751 h 2344739"/>
              <a:gd name="connsiteX215" fmla="*/ 797041 w 12192001"/>
              <a:gd name="connsiteY215" fmla="*/ 1930446 h 2344739"/>
              <a:gd name="connsiteX216" fmla="*/ 767901 w 12192001"/>
              <a:gd name="connsiteY216" fmla="*/ 1932653 h 2344739"/>
              <a:gd name="connsiteX217" fmla="*/ 763053 w 12192001"/>
              <a:gd name="connsiteY217" fmla="*/ 1930432 h 2344739"/>
              <a:gd name="connsiteX218" fmla="*/ 720047 w 12192001"/>
              <a:gd name="connsiteY218" fmla="*/ 1929661 h 2344739"/>
              <a:gd name="connsiteX219" fmla="*/ 719742 w 12192001"/>
              <a:gd name="connsiteY219" fmla="*/ 1928399 h 2344739"/>
              <a:gd name="connsiteX220" fmla="*/ 708875 w 12192001"/>
              <a:gd name="connsiteY220" fmla="*/ 1922722 h 2344739"/>
              <a:gd name="connsiteX221" fmla="*/ 596792 w 12192001"/>
              <a:gd name="connsiteY221" fmla="*/ 1879864 h 2344739"/>
              <a:gd name="connsiteX222" fmla="*/ 578535 w 12192001"/>
              <a:gd name="connsiteY222" fmla="*/ 1877212 h 2344739"/>
              <a:gd name="connsiteX223" fmla="*/ 571717 w 12192001"/>
              <a:gd name="connsiteY223" fmla="*/ 1877401 h 2344739"/>
              <a:gd name="connsiteX224" fmla="*/ 445099 w 12192001"/>
              <a:gd name="connsiteY224" fmla="*/ 1839371 h 2344739"/>
              <a:gd name="connsiteX225" fmla="*/ 404015 w 12192001"/>
              <a:gd name="connsiteY225" fmla="*/ 1833548 h 2344739"/>
              <a:gd name="connsiteX226" fmla="*/ 292435 w 12192001"/>
              <a:gd name="connsiteY226" fmla="*/ 1812852 h 2344739"/>
              <a:gd name="connsiteX227" fmla="*/ 118381 w 12192001"/>
              <a:gd name="connsiteY227" fmla="*/ 1761047 h 2344739"/>
              <a:gd name="connsiteX228" fmla="*/ 15526 w 12192001"/>
              <a:gd name="connsiteY228" fmla="*/ 1758191 h 2344739"/>
              <a:gd name="connsiteX229" fmla="*/ 2 w 12192001"/>
              <a:gd name="connsiteY229" fmla="*/ 1752722 h 2344739"/>
              <a:gd name="connsiteX230" fmla="*/ 1 w 12192001"/>
              <a:gd name="connsiteY230" fmla="*/ 762497 h 2344739"/>
              <a:gd name="connsiteX231" fmla="*/ 0 w 12192001"/>
              <a:gd name="connsiteY231" fmla="*/ 762497 h 2344739"/>
              <a:gd name="connsiteX232" fmla="*/ 0 w 12192001"/>
              <a:gd name="connsiteY232" fmla="*/ 222213 h 2344739"/>
              <a:gd name="connsiteX233" fmla="*/ 0 w 12192001"/>
              <a:gd name="connsiteY233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22499 w 12192001"/>
              <a:gd name="connsiteY25" fmla="*/ 999965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51232 w 12192001"/>
              <a:gd name="connsiteY69" fmla="*/ 1923669 h 2344739"/>
              <a:gd name="connsiteX70" fmla="*/ 9113812 w 12192001"/>
              <a:gd name="connsiteY70" fmla="*/ 1919069 h 2344739"/>
              <a:gd name="connsiteX71" fmla="*/ 9053453 w 12192001"/>
              <a:gd name="connsiteY71" fmla="*/ 1910755 h 2344739"/>
              <a:gd name="connsiteX72" fmla="*/ 9005486 w 12192001"/>
              <a:gd name="connsiteY72" fmla="*/ 1914040 h 2344739"/>
              <a:gd name="connsiteX73" fmla="*/ 9005201 w 12192001"/>
              <a:gd name="connsiteY73" fmla="*/ 1913800 h 2344739"/>
              <a:gd name="connsiteX74" fmla="*/ 8996232 w 12192001"/>
              <a:gd name="connsiteY74" fmla="*/ 1915011 h 2344739"/>
              <a:gd name="connsiteX75" fmla="*/ 8990394 w 12192001"/>
              <a:gd name="connsiteY75" fmla="*/ 1917072 h 2344739"/>
              <a:gd name="connsiteX76" fmla="*/ 8974337 w 12192001"/>
              <a:gd name="connsiteY76" fmla="*/ 1920298 h 2344739"/>
              <a:gd name="connsiteX77" fmla="*/ 8968011 w 12192001"/>
              <a:gd name="connsiteY77" fmla="*/ 1919598 h 2344739"/>
              <a:gd name="connsiteX78" fmla="*/ 8963048 w 12192001"/>
              <a:gd name="connsiteY78" fmla="*/ 1917373 h 2344739"/>
              <a:gd name="connsiteX79" fmla="*/ 8928988 w 12192001"/>
              <a:gd name="connsiteY79" fmla="*/ 1914185 h 2344739"/>
              <a:gd name="connsiteX80" fmla="*/ 8752444 w 12192001"/>
              <a:gd name="connsiteY80" fmla="*/ 1933417 h 2344739"/>
              <a:gd name="connsiteX81" fmla="*/ 8707847 w 12192001"/>
              <a:gd name="connsiteY81" fmla="*/ 1935518 h 2344739"/>
              <a:gd name="connsiteX82" fmla="*/ 8596071 w 12192001"/>
              <a:gd name="connsiteY82" fmla="*/ 1944090 h 2344739"/>
              <a:gd name="connsiteX83" fmla="*/ 8525230 w 12192001"/>
              <a:gd name="connsiteY83" fmla="*/ 1929248 h 2344739"/>
              <a:gd name="connsiteX84" fmla="*/ 8510983 w 12192001"/>
              <a:gd name="connsiteY84" fmla="*/ 1935163 h 2344739"/>
              <a:gd name="connsiteX85" fmla="*/ 8506167 w 12192001"/>
              <a:gd name="connsiteY85" fmla="*/ 1938164 h 2344739"/>
              <a:gd name="connsiteX86" fmla="*/ 8497968 w 12192001"/>
              <a:gd name="connsiteY86" fmla="*/ 1940902 h 2344739"/>
              <a:gd name="connsiteX87" fmla="*/ 8497594 w 12192001"/>
              <a:gd name="connsiteY87" fmla="*/ 1940723 h 2344739"/>
              <a:gd name="connsiteX88" fmla="*/ 8490249 w 12192001"/>
              <a:gd name="connsiteY88" fmla="*/ 1943773 h 2344739"/>
              <a:gd name="connsiteX89" fmla="*/ 8367182 w 12192001"/>
              <a:gd name="connsiteY89" fmla="*/ 1957815 h 2344739"/>
              <a:gd name="connsiteX90" fmla="*/ 8353799 w 12192001"/>
              <a:gd name="connsiteY90" fmla="*/ 1958009 h 2344739"/>
              <a:gd name="connsiteX91" fmla="*/ 8352373 w 12192001"/>
              <a:gd name="connsiteY91" fmla="*/ 1957169 h 2344739"/>
              <a:gd name="connsiteX92" fmla="*/ 8320104 w 12192001"/>
              <a:gd name="connsiteY92" fmla="*/ 1974587 h 2344739"/>
              <a:gd name="connsiteX93" fmla="*/ 8314433 w 12192001"/>
              <a:gd name="connsiteY93" fmla="*/ 1974913 h 2344739"/>
              <a:gd name="connsiteX94" fmla="*/ 8295174 w 12192001"/>
              <a:gd name="connsiteY94" fmla="*/ 1988808 h 2344739"/>
              <a:gd name="connsiteX95" fmla="*/ 8284276 w 12192001"/>
              <a:gd name="connsiteY95" fmla="*/ 1994631 h 2344739"/>
              <a:gd name="connsiteX96" fmla="*/ 8283150 w 12192001"/>
              <a:gd name="connsiteY96" fmla="*/ 1999074 h 2344739"/>
              <a:gd name="connsiteX97" fmla="*/ 8266076 w 12192001"/>
              <a:gd name="connsiteY97" fmla="*/ 2006249 h 2344739"/>
              <a:gd name="connsiteX98" fmla="*/ 8263377 w 12192001"/>
              <a:gd name="connsiteY98" fmla="*/ 2006019 h 2344739"/>
              <a:gd name="connsiteX99" fmla="*/ 8252033 w 12192001"/>
              <a:gd name="connsiteY99" fmla="*/ 2015862 h 2344739"/>
              <a:gd name="connsiteX100" fmla="*/ 8245834 w 12192001"/>
              <a:gd name="connsiteY100" fmla="*/ 2028854 h 2344739"/>
              <a:gd name="connsiteX101" fmla="*/ 8090272 w 12192001"/>
              <a:gd name="connsiteY101" fmla="*/ 2075015 h 2344739"/>
              <a:gd name="connsiteX102" fmla="*/ 7905407 w 12192001"/>
              <a:gd name="connsiteY102" fmla="*/ 2116988 h 2344739"/>
              <a:gd name="connsiteX103" fmla="*/ 7718745 w 12192001"/>
              <a:gd name="connsiteY103" fmla="*/ 2142703 h 2344739"/>
              <a:gd name="connsiteX104" fmla="*/ 7614347 w 12192001"/>
              <a:gd name="connsiteY104" fmla="*/ 2139232 h 2344739"/>
              <a:gd name="connsiteX105" fmla="*/ 7527543 w 12192001"/>
              <a:gd name="connsiteY105" fmla="*/ 2145060 h 2344739"/>
              <a:gd name="connsiteX106" fmla="*/ 7519571 w 12192001"/>
              <a:gd name="connsiteY106" fmla="*/ 2147613 h 2344739"/>
              <a:gd name="connsiteX107" fmla="*/ 7507411 w 12192001"/>
              <a:gd name="connsiteY107" fmla="*/ 2148948 h 2344739"/>
              <a:gd name="connsiteX108" fmla="*/ 7507040 w 12192001"/>
              <a:gd name="connsiteY108" fmla="*/ 2148621 h 2344739"/>
              <a:gd name="connsiteX109" fmla="*/ 7495795 w 12192001"/>
              <a:gd name="connsiteY109" fmla="*/ 2150573 h 2344739"/>
              <a:gd name="connsiteX110" fmla="*/ 7405391 w 12192001"/>
              <a:gd name="connsiteY110" fmla="*/ 2142468 h 2344739"/>
              <a:gd name="connsiteX111" fmla="*/ 7312180 w 12192001"/>
              <a:gd name="connsiteY111" fmla="*/ 2132873 h 2344739"/>
              <a:gd name="connsiteX112" fmla="*/ 7310853 w 12192001"/>
              <a:gd name="connsiteY112" fmla="*/ 2131431 h 2344739"/>
              <a:gd name="connsiteX113" fmla="*/ 7218559 w 12192001"/>
              <a:gd name="connsiteY113" fmla="*/ 2156680 h 2344739"/>
              <a:gd name="connsiteX114" fmla="*/ 7201101 w 12192001"/>
              <a:gd name="connsiteY114" fmla="*/ 2161230 h 2344739"/>
              <a:gd name="connsiteX115" fmla="*/ 7197004 w 12192001"/>
              <a:gd name="connsiteY115" fmla="*/ 2166588 h 2344739"/>
              <a:gd name="connsiteX116" fmla="*/ 7170808 w 12192001"/>
              <a:gd name="connsiteY116" fmla="*/ 2171236 h 2344739"/>
              <a:gd name="connsiteX117" fmla="*/ 7096988 w 12192001"/>
              <a:gd name="connsiteY117" fmla="*/ 2183464 h 2344739"/>
              <a:gd name="connsiteX118" fmla="*/ 7018496 w 12192001"/>
              <a:gd name="connsiteY118" fmla="*/ 2183090 h 2344739"/>
              <a:gd name="connsiteX119" fmla="*/ 6904146 w 12192001"/>
              <a:gd name="connsiteY119" fmla="*/ 2212596 h 2344739"/>
              <a:gd name="connsiteX120" fmla="*/ 6708222 w 12192001"/>
              <a:gd name="connsiteY120" fmla="*/ 2240551 h 2344739"/>
              <a:gd name="connsiteX121" fmla="*/ 6549454 w 12192001"/>
              <a:gd name="connsiteY121" fmla="*/ 2269327 h 2344739"/>
              <a:gd name="connsiteX122" fmla="*/ 6317560 w 12192001"/>
              <a:gd name="connsiteY122" fmla="*/ 2316127 h 2344739"/>
              <a:gd name="connsiteX123" fmla="*/ 6168674 w 12192001"/>
              <a:gd name="connsiteY123" fmla="*/ 2318214 h 2344739"/>
              <a:gd name="connsiteX124" fmla="*/ 6073848 w 12192001"/>
              <a:gd name="connsiteY124" fmla="*/ 2338676 h 2344739"/>
              <a:gd name="connsiteX125" fmla="*/ 6068529 w 12192001"/>
              <a:gd name="connsiteY125" fmla="*/ 2337139 h 2344739"/>
              <a:gd name="connsiteX126" fmla="*/ 6048638 w 12192001"/>
              <a:gd name="connsiteY126" fmla="*/ 2337822 h 2344739"/>
              <a:gd name="connsiteX127" fmla="*/ 6041285 w 12192001"/>
              <a:gd name="connsiteY127" fmla="*/ 2329473 h 2344739"/>
              <a:gd name="connsiteX128" fmla="*/ 6010090 w 12192001"/>
              <a:gd name="connsiteY128" fmla="*/ 2324380 h 2344739"/>
              <a:gd name="connsiteX129" fmla="*/ 5957375 w 12192001"/>
              <a:gd name="connsiteY129" fmla="*/ 2328024 h 2344739"/>
              <a:gd name="connsiteX130" fmla="*/ 5758919 w 12192001"/>
              <a:gd name="connsiteY130" fmla="*/ 2343716 h 2344739"/>
              <a:gd name="connsiteX131" fmla="*/ 5626960 w 12192001"/>
              <a:gd name="connsiteY131" fmla="*/ 2344739 h 2344739"/>
              <a:gd name="connsiteX132" fmla="*/ 5470906 w 12192001"/>
              <a:gd name="connsiteY132" fmla="*/ 2330719 h 2344739"/>
              <a:gd name="connsiteX133" fmla="*/ 5432761 w 12192001"/>
              <a:gd name="connsiteY133" fmla="*/ 2319466 h 2344739"/>
              <a:gd name="connsiteX134" fmla="*/ 5381669 w 12192001"/>
              <a:gd name="connsiteY134" fmla="*/ 2301764 h 2344739"/>
              <a:gd name="connsiteX135" fmla="*/ 5261764 w 12192001"/>
              <a:gd name="connsiteY135" fmla="*/ 2281347 h 2344739"/>
              <a:gd name="connsiteX136" fmla="*/ 5222961 w 12192001"/>
              <a:gd name="connsiteY136" fmla="*/ 2270223 h 2344739"/>
              <a:gd name="connsiteX137" fmla="*/ 5174660 w 12192001"/>
              <a:gd name="connsiteY137" fmla="*/ 2267233 h 2344739"/>
              <a:gd name="connsiteX138" fmla="*/ 5156554 w 12192001"/>
              <a:gd name="connsiteY138" fmla="*/ 2260010 h 2344739"/>
              <a:gd name="connsiteX139" fmla="*/ 5142599 w 12192001"/>
              <a:gd name="connsiteY139" fmla="*/ 2256610 h 2344739"/>
              <a:gd name="connsiteX140" fmla="*/ 5139596 w 12192001"/>
              <a:gd name="connsiteY140" fmla="*/ 2254509 h 2344739"/>
              <a:gd name="connsiteX141" fmla="*/ 5121659 w 12192001"/>
              <a:gd name="connsiteY141" fmla="*/ 2243656 h 2344739"/>
              <a:gd name="connsiteX142" fmla="*/ 5065790 w 12192001"/>
              <a:gd name="connsiteY142" fmla="*/ 2250227 h 2344739"/>
              <a:gd name="connsiteX143" fmla="*/ 5011514 w 12192001"/>
              <a:gd name="connsiteY143" fmla="*/ 2233846 h 2344739"/>
              <a:gd name="connsiteX144" fmla="*/ 4840441 w 12192001"/>
              <a:gd name="connsiteY144" fmla="*/ 2209829 h 2344739"/>
              <a:gd name="connsiteX145" fmla="*/ 4762447 w 12192001"/>
              <a:gd name="connsiteY145" fmla="*/ 2182061 h 2344739"/>
              <a:gd name="connsiteX146" fmla="*/ 4723186 w 12192001"/>
              <a:gd name="connsiteY146" fmla="*/ 2173047 h 2344739"/>
              <a:gd name="connsiteX147" fmla="*/ 4721176 w 12192001"/>
              <a:gd name="connsiteY147" fmla="*/ 2172298 h 2344739"/>
              <a:gd name="connsiteX148" fmla="*/ 4722111 w 12192001"/>
              <a:gd name="connsiteY148" fmla="*/ 2172087 h 2344739"/>
              <a:gd name="connsiteX149" fmla="*/ 4717202 w 12192001"/>
              <a:gd name="connsiteY149" fmla="*/ 2170817 h 2344739"/>
              <a:gd name="connsiteX150" fmla="*/ 4721176 w 12192001"/>
              <a:gd name="connsiteY150" fmla="*/ 2172298 h 2344739"/>
              <a:gd name="connsiteX151" fmla="*/ 4715526 w 12192001"/>
              <a:gd name="connsiteY151" fmla="*/ 2173573 h 2344739"/>
              <a:gd name="connsiteX152" fmla="*/ 4515814 w 12192001"/>
              <a:gd name="connsiteY152" fmla="*/ 2163671 h 2344739"/>
              <a:gd name="connsiteX153" fmla="*/ 4428543 w 12192001"/>
              <a:gd name="connsiteY153" fmla="*/ 2153020 h 2344739"/>
              <a:gd name="connsiteX154" fmla="*/ 4362875 w 12192001"/>
              <a:gd name="connsiteY154" fmla="*/ 2151674 h 2344739"/>
              <a:gd name="connsiteX155" fmla="*/ 4316966 w 12192001"/>
              <a:gd name="connsiteY155" fmla="*/ 2158289 h 2344739"/>
              <a:gd name="connsiteX156" fmla="*/ 4315110 w 12192001"/>
              <a:gd name="connsiteY156" fmla="*/ 2156948 h 2344739"/>
              <a:gd name="connsiteX157" fmla="*/ 4295144 w 12192001"/>
              <a:gd name="connsiteY157" fmla="*/ 2155069 h 2344739"/>
              <a:gd name="connsiteX158" fmla="*/ 4290064 w 12192001"/>
              <a:gd name="connsiteY158" fmla="*/ 2157986 h 2344739"/>
              <a:gd name="connsiteX159" fmla="*/ 4276142 w 12192001"/>
              <a:gd name="connsiteY159" fmla="*/ 2157740 h 2344739"/>
              <a:gd name="connsiteX160" fmla="*/ 4248117 w 12192001"/>
              <a:gd name="connsiteY160" fmla="*/ 2160064 h 2344739"/>
              <a:gd name="connsiteX161" fmla="*/ 4202051 w 12192001"/>
              <a:gd name="connsiteY161" fmla="*/ 2157269 h 2344739"/>
              <a:gd name="connsiteX162" fmla="*/ 4201745 w 12192001"/>
              <a:gd name="connsiteY162" fmla="*/ 2156010 h 2344739"/>
              <a:gd name="connsiteX163" fmla="*/ 4191248 w 12192001"/>
              <a:gd name="connsiteY163" fmla="*/ 2150376 h 2344739"/>
              <a:gd name="connsiteX164" fmla="*/ 4142745 w 12192001"/>
              <a:gd name="connsiteY164" fmla="*/ 2134511 h 2344739"/>
              <a:gd name="connsiteX165" fmla="*/ 4083097 w 12192001"/>
              <a:gd name="connsiteY165" fmla="*/ 2107978 h 2344739"/>
              <a:gd name="connsiteX166" fmla="*/ 4074546 w 12192001"/>
              <a:gd name="connsiteY166" fmla="*/ 2107143 h 2344739"/>
              <a:gd name="connsiteX167" fmla="*/ 4074427 w 12192001"/>
              <a:gd name="connsiteY167" fmla="*/ 2106844 h 2344739"/>
              <a:gd name="connsiteX168" fmla="*/ 4065510 w 12192001"/>
              <a:gd name="connsiteY168" fmla="*/ 2105400 h 2344739"/>
              <a:gd name="connsiteX169" fmla="*/ 4058954 w 12192001"/>
              <a:gd name="connsiteY169" fmla="*/ 2105618 h 2344739"/>
              <a:gd name="connsiteX170" fmla="*/ 4042364 w 12192001"/>
              <a:gd name="connsiteY170" fmla="*/ 2103997 h 2344739"/>
              <a:gd name="connsiteX171" fmla="*/ 4036997 w 12192001"/>
              <a:gd name="connsiteY171" fmla="*/ 2101563 h 2344739"/>
              <a:gd name="connsiteX172" fmla="*/ 4035363 w 12192001"/>
              <a:gd name="connsiteY172" fmla="*/ 2097896 h 2344739"/>
              <a:gd name="connsiteX173" fmla="*/ 4033778 w 12192001"/>
              <a:gd name="connsiteY173" fmla="*/ 2098131 h 2344739"/>
              <a:gd name="connsiteX174" fmla="*/ 4004538 w 12192001"/>
              <a:gd name="connsiteY174" fmla="*/ 2085563 h 2344739"/>
              <a:gd name="connsiteX175" fmla="*/ 3936846 w 12192001"/>
              <a:gd name="connsiteY175" fmla="*/ 2068106 h 2344739"/>
              <a:gd name="connsiteX176" fmla="*/ 3897275 w 12192001"/>
              <a:gd name="connsiteY176" fmla="*/ 2062451 h 2344739"/>
              <a:gd name="connsiteX177" fmla="*/ 3789760 w 12192001"/>
              <a:gd name="connsiteY177" fmla="*/ 2042213 h 2344739"/>
              <a:gd name="connsiteX178" fmla="*/ 3682513 w 12192001"/>
              <a:gd name="connsiteY178" fmla="*/ 2018290 h 2344739"/>
              <a:gd name="connsiteX179" fmla="*/ 3610035 w 12192001"/>
              <a:gd name="connsiteY179" fmla="*/ 1986019 h 2344739"/>
              <a:gd name="connsiteX180" fmla="*/ 3603855 w 12192001"/>
              <a:gd name="connsiteY180" fmla="*/ 1987381 h 2344739"/>
              <a:gd name="connsiteX181" fmla="*/ 3594736 w 12192001"/>
              <a:gd name="connsiteY181" fmla="*/ 1987545 h 2344739"/>
              <a:gd name="connsiteX182" fmla="*/ 3594501 w 12192001"/>
              <a:gd name="connsiteY182" fmla="*/ 1987276 h 2344739"/>
              <a:gd name="connsiteX183" fmla="*/ 3585978 w 12192001"/>
              <a:gd name="connsiteY183" fmla="*/ 1987966 h 2344739"/>
              <a:gd name="connsiteX184" fmla="*/ 3536135 w 12192001"/>
              <a:gd name="connsiteY184" fmla="*/ 1978267 h 2344739"/>
              <a:gd name="connsiteX185" fmla="*/ 3473223 w 12192001"/>
              <a:gd name="connsiteY185" fmla="*/ 1974606 h 2344739"/>
              <a:gd name="connsiteX186" fmla="*/ 3400728 w 12192001"/>
              <a:gd name="connsiteY186" fmla="*/ 1962558 h 2344739"/>
              <a:gd name="connsiteX187" fmla="*/ 3363888 w 12192001"/>
              <a:gd name="connsiteY187" fmla="*/ 1979510 h 2344739"/>
              <a:gd name="connsiteX188" fmla="*/ 3344026 w 12192001"/>
              <a:gd name="connsiteY188" fmla="*/ 1981192 h 2344739"/>
              <a:gd name="connsiteX189" fmla="*/ 3341698 w 12192001"/>
              <a:gd name="connsiteY189" fmla="*/ 1980217 h 2344739"/>
              <a:gd name="connsiteX190" fmla="*/ 3262356 w 12192001"/>
              <a:gd name="connsiteY190" fmla="*/ 1986094 h 2344739"/>
              <a:gd name="connsiteX191" fmla="*/ 3142556 w 12192001"/>
              <a:gd name="connsiteY191" fmla="*/ 1993869 h 2344739"/>
              <a:gd name="connsiteX192" fmla="*/ 3030291 w 12192001"/>
              <a:gd name="connsiteY192" fmla="*/ 1996512 h 2344739"/>
              <a:gd name="connsiteX193" fmla="*/ 2781569 w 12192001"/>
              <a:gd name="connsiteY193" fmla="*/ 2018333 h 2344739"/>
              <a:gd name="connsiteX194" fmla="*/ 2646527 w 12192001"/>
              <a:gd name="connsiteY194" fmla="*/ 2028869 h 2344739"/>
              <a:gd name="connsiteX195" fmla="*/ 2568028 w 12192001"/>
              <a:gd name="connsiteY195" fmla="*/ 2002628 h 2344739"/>
              <a:gd name="connsiteX196" fmla="*/ 2443255 w 12192001"/>
              <a:gd name="connsiteY196" fmla="*/ 2016529 h 2344739"/>
              <a:gd name="connsiteX197" fmla="*/ 2315112 w 12192001"/>
              <a:gd name="connsiteY197" fmla="*/ 2024996 h 2344739"/>
              <a:gd name="connsiteX198" fmla="*/ 2208578 w 12192001"/>
              <a:gd name="connsiteY198" fmla="*/ 2019763 h 2344739"/>
              <a:gd name="connsiteX199" fmla="*/ 2094665 w 12192001"/>
              <a:gd name="connsiteY199" fmla="*/ 2003052 h 2344739"/>
              <a:gd name="connsiteX200" fmla="*/ 1997356 w 12192001"/>
              <a:gd name="connsiteY200" fmla="*/ 1995032 h 2344739"/>
              <a:gd name="connsiteX201" fmla="*/ 1928172 w 12192001"/>
              <a:gd name="connsiteY201" fmla="*/ 2016977 h 2344739"/>
              <a:gd name="connsiteX202" fmla="*/ 1921650 w 12192001"/>
              <a:gd name="connsiteY202" fmla="*/ 2012146 h 2344739"/>
              <a:gd name="connsiteX203" fmla="*/ 1873080 w 12192001"/>
              <a:gd name="connsiteY203" fmla="*/ 2013741 h 2344739"/>
              <a:gd name="connsiteX204" fmla="*/ 1786655 w 12192001"/>
              <a:gd name="connsiteY204" fmla="*/ 2041363 h 2344739"/>
              <a:gd name="connsiteX205" fmla="*/ 1738204 w 12192001"/>
              <a:gd name="connsiteY205" fmla="*/ 2036312 h 2344739"/>
              <a:gd name="connsiteX206" fmla="*/ 1675071 w 12192001"/>
              <a:gd name="connsiteY206" fmla="*/ 2019963 h 2344739"/>
              <a:gd name="connsiteX207" fmla="*/ 1608669 w 12192001"/>
              <a:gd name="connsiteY207" fmla="*/ 2013066 h 2344739"/>
              <a:gd name="connsiteX208" fmla="*/ 1496110 w 12192001"/>
              <a:gd name="connsiteY208" fmla="*/ 1987476 h 2344739"/>
              <a:gd name="connsiteX209" fmla="*/ 1149979 w 12192001"/>
              <a:gd name="connsiteY209" fmla="*/ 1938041 h 2344739"/>
              <a:gd name="connsiteX210" fmla="*/ 858269 w 12192001"/>
              <a:gd name="connsiteY210" fmla="*/ 1928608 h 2344739"/>
              <a:gd name="connsiteX211" fmla="*/ 837540 w 12192001"/>
              <a:gd name="connsiteY211" fmla="*/ 1929821 h 2344739"/>
              <a:gd name="connsiteX212" fmla="*/ 816809 w 12192001"/>
              <a:gd name="connsiteY212" fmla="*/ 1927857 h 2344739"/>
              <a:gd name="connsiteX213" fmla="*/ 811506 w 12192001"/>
              <a:gd name="connsiteY213" fmla="*/ 1930751 h 2344739"/>
              <a:gd name="connsiteX214" fmla="*/ 797041 w 12192001"/>
              <a:gd name="connsiteY214" fmla="*/ 1930446 h 2344739"/>
              <a:gd name="connsiteX215" fmla="*/ 767901 w 12192001"/>
              <a:gd name="connsiteY215" fmla="*/ 1932653 h 2344739"/>
              <a:gd name="connsiteX216" fmla="*/ 763053 w 12192001"/>
              <a:gd name="connsiteY216" fmla="*/ 1930432 h 2344739"/>
              <a:gd name="connsiteX217" fmla="*/ 720047 w 12192001"/>
              <a:gd name="connsiteY217" fmla="*/ 1929661 h 2344739"/>
              <a:gd name="connsiteX218" fmla="*/ 719742 w 12192001"/>
              <a:gd name="connsiteY218" fmla="*/ 1928399 h 2344739"/>
              <a:gd name="connsiteX219" fmla="*/ 708875 w 12192001"/>
              <a:gd name="connsiteY219" fmla="*/ 1922722 h 2344739"/>
              <a:gd name="connsiteX220" fmla="*/ 596792 w 12192001"/>
              <a:gd name="connsiteY220" fmla="*/ 1879864 h 2344739"/>
              <a:gd name="connsiteX221" fmla="*/ 578535 w 12192001"/>
              <a:gd name="connsiteY221" fmla="*/ 1877212 h 2344739"/>
              <a:gd name="connsiteX222" fmla="*/ 571717 w 12192001"/>
              <a:gd name="connsiteY222" fmla="*/ 1877401 h 2344739"/>
              <a:gd name="connsiteX223" fmla="*/ 445099 w 12192001"/>
              <a:gd name="connsiteY223" fmla="*/ 1839371 h 2344739"/>
              <a:gd name="connsiteX224" fmla="*/ 404015 w 12192001"/>
              <a:gd name="connsiteY224" fmla="*/ 1833548 h 2344739"/>
              <a:gd name="connsiteX225" fmla="*/ 292435 w 12192001"/>
              <a:gd name="connsiteY225" fmla="*/ 1812852 h 2344739"/>
              <a:gd name="connsiteX226" fmla="*/ 118381 w 12192001"/>
              <a:gd name="connsiteY226" fmla="*/ 1761047 h 2344739"/>
              <a:gd name="connsiteX227" fmla="*/ 15526 w 12192001"/>
              <a:gd name="connsiteY227" fmla="*/ 1758191 h 2344739"/>
              <a:gd name="connsiteX228" fmla="*/ 2 w 12192001"/>
              <a:gd name="connsiteY228" fmla="*/ 1752722 h 2344739"/>
              <a:gd name="connsiteX229" fmla="*/ 1 w 12192001"/>
              <a:gd name="connsiteY229" fmla="*/ 762497 h 2344739"/>
              <a:gd name="connsiteX230" fmla="*/ 0 w 12192001"/>
              <a:gd name="connsiteY230" fmla="*/ 762497 h 2344739"/>
              <a:gd name="connsiteX231" fmla="*/ 0 w 12192001"/>
              <a:gd name="connsiteY231" fmla="*/ 222213 h 2344739"/>
              <a:gd name="connsiteX232" fmla="*/ 0 w 12192001"/>
              <a:gd name="connsiteY232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22499 w 12192001"/>
              <a:gd name="connsiteY25" fmla="*/ 999965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13812 w 12192001"/>
              <a:gd name="connsiteY69" fmla="*/ 1919069 h 2344739"/>
              <a:gd name="connsiteX70" fmla="*/ 9053453 w 12192001"/>
              <a:gd name="connsiteY70" fmla="*/ 1910755 h 2344739"/>
              <a:gd name="connsiteX71" fmla="*/ 9005486 w 12192001"/>
              <a:gd name="connsiteY71" fmla="*/ 1914040 h 2344739"/>
              <a:gd name="connsiteX72" fmla="*/ 9005201 w 12192001"/>
              <a:gd name="connsiteY72" fmla="*/ 1913800 h 2344739"/>
              <a:gd name="connsiteX73" fmla="*/ 8996232 w 12192001"/>
              <a:gd name="connsiteY73" fmla="*/ 1915011 h 2344739"/>
              <a:gd name="connsiteX74" fmla="*/ 8990394 w 12192001"/>
              <a:gd name="connsiteY74" fmla="*/ 1917072 h 2344739"/>
              <a:gd name="connsiteX75" fmla="*/ 8974337 w 12192001"/>
              <a:gd name="connsiteY75" fmla="*/ 1920298 h 2344739"/>
              <a:gd name="connsiteX76" fmla="*/ 8968011 w 12192001"/>
              <a:gd name="connsiteY76" fmla="*/ 1919598 h 2344739"/>
              <a:gd name="connsiteX77" fmla="*/ 8963048 w 12192001"/>
              <a:gd name="connsiteY77" fmla="*/ 1917373 h 2344739"/>
              <a:gd name="connsiteX78" fmla="*/ 8928988 w 12192001"/>
              <a:gd name="connsiteY78" fmla="*/ 1914185 h 2344739"/>
              <a:gd name="connsiteX79" fmla="*/ 8752444 w 12192001"/>
              <a:gd name="connsiteY79" fmla="*/ 1933417 h 2344739"/>
              <a:gd name="connsiteX80" fmla="*/ 8707847 w 12192001"/>
              <a:gd name="connsiteY80" fmla="*/ 1935518 h 2344739"/>
              <a:gd name="connsiteX81" fmla="*/ 8596071 w 12192001"/>
              <a:gd name="connsiteY81" fmla="*/ 1944090 h 2344739"/>
              <a:gd name="connsiteX82" fmla="*/ 8525230 w 12192001"/>
              <a:gd name="connsiteY82" fmla="*/ 1929248 h 2344739"/>
              <a:gd name="connsiteX83" fmla="*/ 8510983 w 12192001"/>
              <a:gd name="connsiteY83" fmla="*/ 1935163 h 2344739"/>
              <a:gd name="connsiteX84" fmla="*/ 8506167 w 12192001"/>
              <a:gd name="connsiteY84" fmla="*/ 1938164 h 2344739"/>
              <a:gd name="connsiteX85" fmla="*/ 8497968 w 12192001"/>
              <a:gd name="connsiteY85" fmla="*/ 1940902 h 2344739"/>
              <a:gd name="connsiteX86" fmla="*/ 8497594 w 12192001"/>
              <a:gd name="connsiteY86" fmla="*/ 1940723 h 2344739"/>
              <a:gd name="connsiteX87" fmla="*/ 8490249 w 12192001"/>
              <a:gd name="connsiteY87" fmla="*/ 1943773 h 2344739"/>
              <a:gd name="connsiteX88" fmla="*/ 8367182 w 12192001"/>
              <a:gd name="connsiteY88" fmla="*/ 1957815 h 2344739"/>
              <a:gd name="connsiteX89" fmla="*/ 8353799 w 12192001"/>
              <a:gd name="connsiteY89" fmla="*/ 1958009 h 2344739"/>
              <a:gd name="connsiteX90" fmla="*/ 8352373 w 12192001"/>
              <a:gd name="connsiteY90" fmla="*/ 1957169 h 2344739"/>
              <a:gd name="connsiteX91" fmla="*/ 8320104 w 12192001"/>
              <a:gd name="connsiteY91" fmla="*/ 1974587 h 2344739"/>
              <a:gd name="connsiteX92" fmla="*/ 8314433 w 12192001"/>
              <a:gd name="connsiteY92" fmla="*/ 1974913 h 2344739"/>
              <a:gd name="connsiteX93" fmla="*/ 8295174 w 12192001"/>
              <a:gd name="connsiteY93" fmla="*/ 1988808 h 2344739"/>
              <a:gd name="connsiteX94" fmla="*/ 8284276 w 12192001"/>
              <a:gd name="connsiteY94" fmla="*/ 1994631 h 2344739"/>
              <a:gd name="connsiteX95" fmla="*/ 8283150 w 12192001"/>
              <a:gd name="connsiteY95" fmla="*/ 1999074 h 2344739"/>
              <a:gd name="connsiteX96" fmla="*/ 8266076 w 12192001"/>
              <a:gd name="connsiteY96" fmla="*/ 2006249 h 2344739"/>
              <a:gd name="connsiteX97" fmla="*/ 8263377 w 12192001"/>
              <a:gd name="connsiteY97" fmla="*/ 2006019 h 2344739"/>
              <a:gd name="connsiteX98" fmla="*/ 8252033 w 12192001"/>
              <a:gd name="connsiteY98" fmla="*/ 2015862 h 2344739"/>
              <a:gd name="connsiteX99" fmla="*/ 8245834 w 12192001"/>
              <a:gd name="connsiteY99" fmla="*/ 2028854 h 2344739"/>
              <a:gd name="connsiteX100" fmla="*/ 8090272 w 12192001"/>
              <a:gd name="connsiteY100" fmla="*/ 2075015 h 2344739"/>
              <a:gd name="connsiteX101" fmla="*/ 7905407 w 12192001"/>
              <a:gd name="connsiteY101" fmla="*/ 2116988 h 2344739"/>
              <a:gd name="connsiteX102" fmla="*/ 7718745 w 12192001"/>
              <a:gd name="connsiteY102" fmla="*/ 2142703 h 2344739"/>
              <a:gd name="connsiteX103" fmla="*/ 7614347 w 12192001"/>
              <a:gd name="connsiteY103" fmla="*/ 2139232 h 2344739"/>
              <a:gd name="connsiteX104" fmla="*/ 7527543 w 12192001"/>
              <a:gd name="connsiteY104" fmla="*/ 2145060 h 2344739"/>
              <a:gd name="connsiteX105" fmla="*/ 7519571 w 12192001"/>
              <a:gd name="connsiteY105" fmla="*/ 2147613 h 2344739"/>
              <a:gd name="connsiteX106" fmla="*/ 7507411 w 12192001"/>
              <a:gd name="connsiteY106" fmla="*/ 2148948 h 2344739"/>
              <a:gd name="connsiteX107" fmla="*/ 7507040 w 12192001"/>
              <a:gd name="connsiteY107" fmla="*/ 2148621 h 2344739"/>
              <a:gd name="connsiteX108" fmla="*/ 7495795 w 12192001"/>
              <a:gd name="connsiteY108" fmla="*/ 2150573 h 2344739"/>
              <a:gd name="connsiteX109" fmla="*/ 7405391 w 12192001"/>
              <a:gd name="connsiteY109" fmla="*/ 2142468 h 2344739"/>
              <a:gd name="connsiteX110" fmla="*/ 7312180 w 12192001"/>
              <a:gd name="connsiteY110" fmla="*/ 2132873 h 2344739"/>
              <a:gd name="connsiteX111" fmla="*/ 7310853 w 12192001"/>
              <a:gd name="connsiteY111" fmla="*/ 2131431 h 2344739"/>
              <a:gd name="connsiteX112" fmla="*/ 7218559 w 12192001"/>
              <a:gd name="connsiteY112" fmla="*/ 2156680 h 2344739"/>
              <a:gd name="connsiteX113" fmla="*/ 7201101 w 12192001"/>
              <a:gd name="connsiteY113" fmla="*/ 2161230 h 2344739"/>
              <a:gd name="connsiteX114" fmla="*/ 7197004 w 12192001"/>
              <a:gd name="connsiteY114" fmla="*/ 2166588 h 2344739"/>
              <a:gd name="connsiteX115" fmla="*/ 7170808 w 12192001"/>
              <a:gd name="connsiteY115" fmla="*/ 2171236 h 2344739"/>
              <a:gd name="connsiteX116" fmla="*/ 7096988 w 12192001"/>
              <a:gd name="connsiteY116" fmla="*/ 2183464 h 2344739"/>
              <a:gd name="connsiteX117" fmla="*/ 7018496 w 12192001"/>
              <a:gd name="connsiteY117" fmla="*/ 2183090 h 2344739"/>
              <a:gd name="connsiteX118" fmla="*/ 6904146 w 12192001"/>
              <a:gd name="connsiteY118" fmla="*/ 2212596 h 2344739"/>
              <a:gd name="connsiteX119" fmla="*/ 6708222 w 12192001"/>
              <a:gd name="connsiteY119" fmla="*/ 2240551 h 2344739"/>
              <a:gd name="connsiteX120" fmla="*/ 6549454 w 12192001"/>
              <a:gd name="connsiteY120" fmla="*/ 2269327 h 2344739"/>
              <a:gd name="connsiteX121" fmla="*/ 6317560 w 12192001"/>
              <a:gd name="connsiteY121" fmla="*/ 2316127 h 2344739"/>
              <a:gd name="connsiteX122" fmla="*/ 6168674 w 12192001"/>
              <a:gd name="connsiteY122" fmla="*/ 2318214 h 2344739"/>
              <a:gd name="connsiteX123" fmla="*/ 6073848 w 12192001"/>
              <a:gd name="connsiteY123" fmla="*/ 2338676 h 2344739"/>
              <a:gd name="connsiteX124" fmla="*/ 6068529 w 12192001"/>
              <a:gd name="connsiteY124" fmla="*/ 2337139 h 2344739"/>
              <a:gd name="connsiteX125" fmla="*/ 6048638 w 12192001"/>
              <a:gd name="connsiteY125" fmla="*/ 2337822 h 2344739"/>
              <a:gd name="connsiteX126" fmla="*/ 6041285 w 12192001"/>
              <a:gd name="connsiteY126" fmla="*/ 2329473 h 2344739"/>
              <a:gd name="connsiteX127" fmla="*/ 6010090 w 12192001"/>
              <a:gd name="connsiteY127" fmla="*/ 2324380 h 2344739"/>
              <a:gd name="connsiteX128" fmla="*/ 5957375 w 12192001"/>
              <a:gd name="connsiteY128" fmla="*/ 2328024 h 2344739"/>
              <a:gd name="connsiteX129" fmla="*/ 5758919 w 12192001"/>
              <a:gd name="connsiteY129" fmla="*/ 2343716 h 2344739"/>
              <a:gd name="connsiteX130" fmla="*/ 5626960 w 12192001"/>
              <a:gd name="connsiteY130" fmla="*/ 2344739 h 2344739"/>
              <a:gd name="connsiteX131" fmla="*/ 5470906 w 12192001"/>
              <a:gd name="connsiteY131" fmla="*/ 2330719 h 2344739"/>
              <a:gd name="connsiteX132" fmla="*/ 5432761 w 12192001"/>
              <a:gd name="connsiteY132" fmla="*/ 2319466 h 2344739"/>
              <a:gd name="connsiteX133" fmla="*/ 5381669 w 12192001"/>
              <a:gd name="connsiteY133" fmla="*/ 2301764 h 2344739"/>
              <a:gd name="connsiteX134" fmla="*/ 5261764 w 12192001"/>
              <a:gd name="connsiteY134" fmla="*/ 2281347 h 2344739"/>
              <a:gd name="connsiteX135" fmla="*/ 5222961 w 12192001"/>
              <a:gd name="connsiteY135" fmla="*/ 2270223 h 2344739"/>
              <a:gd name="connsiteX136" fmla="*/ 5174660 w 12192001"/>
              <a:gd name="connsiteY136" fmla="*/ 2267233 h 2344739"/>
              <a:gd name="connsiteX137" fmla="*/ 5156554 w 12192001"/>
              <a:gd name="connsiteY137" fmla="*/ 2260010 h 2344739"/>
              <a:gd name="connsiteX138" fmla="*/ 5142599 w 12192001"/>
              <a:gd name="connsiteY138" fmla="*/ 2256610 h 2344739"/>
              <a:gd name="connsiteX139" fmla="*/ 5139596 w 12192001"/>
              <a:gd name="connsiteY139" fmla="*/ 2254509 h 2344739"/>
              <a:gd name="connsiteX140" fmla="*/ 5121659 w 12192001"/>
              <a:gd name="connsiteY140" fmla="*/ 2243656 h 2344739"/>
              <a:gd name="connsiteX141" fmla="*/ 5065790 w 12192001"/>
              <a:gd name="connsiteY141" fmla="*/ 2250227 h 2344739"/>
              <a:gd name="connsiteX142" fmla="*/ 5011514 w 12192001"/>
              <a:gd name="connsiteY142" fmla="*/ 2233846 h 2344739"/>
              <a:gd name="connsiteX143" fmla="*/ 4840441 w 12192001"/>
              <a:gd name="connsiteY143" fmla="*/ 2209829 h 2344739"/>
              <a:gd name="connsiteX144" fmla="*/ 4762447 w 12192001"/>
              <a:gd name="connsiteY144" fmla="*/ 2182061 h 2344739"/>
              <a:gd name="connsiteX145" fmla="*/ 4723186 w 12192001"/>
              <a:gd name="connsiteY145" fmla="*/ 2173047 h 2344739"/>
              <a:gd name="connsiteX146" fmla="*/ 4721176 w 12192001"/>
              <a:gd name="connsiteY146" fmla="*/ 2172298 h 2344739"/>
              <a:gd name="connsiteX147" fmla="*/ 4722111 w 12192001"/>
              <a:gd name="connsiteY147" fmla="*/ 2172087 h 2344739"/>
              <a:gd name="connsiteX148" fmla="*/ 4717202 w 12192001"/>
              <a:gd name="connsiteY148" fmla="*/ 2170817 h 2344739"/>
              <a:gd name="connsiteX149" fmla="*/ 4721176 w 12192001"/>
              <a:gd name="connsiteY149" fmla="*/ 2172298 h 2344739"/>
              <a:gd name="connsiteX150" fmla="*/ 4715526 w 12192001"/>
              <a:gd name="connsiteY150" fmla="*/ 2173573 h 2344739"/>
              <a:gd name="connsiteX151" fmla="*/ 4515814 w 12192001"/>
              <a:gd name="connsiteY151" fmla="*/ 2163671 h 2344739"/>
              <a:gd name="connsiteX152" fmla="*/ 4428543 w 12192001"/>
              <a:gd name="connsiteY152" fmla="*/ 2153020 h 2344739"/>
              <a:gd name="connsiteX153" fmla="*/ 4362875 w 12192001"/>
              <a:gd name="connsiteY153" fmla="*/ 2151674 h 2344739"/>
              <a:gd name="connsiteX154" fmla="*/ 4316966 w 12192001"/>
              <a:gd name="connsiteY154" fmla="*/ 2158289 h 2344739"/>
              <a:gd name="connsiteX155" fmla="*/ 4315110 w 12192001"/>
              <a:gd name="connsiteY155" fmla="*/ 2156948 h 2344739"/>
              <a:gd name="connsiteX156" fmla="*/ 4295144 w 12192001"/>
              <a:gd name="connsiteY156" fmla="*/ 2155069 h 2344739"/>
              <a:gd name="connsiteX157" fmla="*/ 4290064 w 12192001"/>
              <a:gd name="connsiteY157" fmla="*/ 2157986 h 2344739"/>
              <a:gd name="connsiteX158" fmla="*/ 4276142 w 12192001"/>
              <a:gd name="connsiteY158" fmla="*/ 2157740 h 2344739"/>
              <a:gd name="connsiteX159" fmla="*/ 4248117 w 12192001"/>
              <a:gd name="connsiteY159" fmla="*/ 2160064 h 2344739"/>
              <a:gd name="connsiteX160" fmla="*/ 4202051 w 12192001"/>
              <a:gd name="connsiteY160" fmla="*/ 2157269 h 2344739"/>
              <a:gd name="connsiteX161" fmla="*/ 4201745 w 12192001"/>
              <a:gd name="connsiteY161" fmla="*/ 2156010 h 2344739"/>
              <a:gd name="connsiteX162" fmla="*/ 4191248 w 12192001"/>
              <a:gd name="connsiteY162" fmla="*/ 2150376 h 2344739"/>
              <a:gd name="connsiteX163" fmla="*/ 4142745 w 12192001"/>
              <a:gd name="connsiteY163" fmla="*/ 2134511 h 2344739"/>
              <a:gd name="connsiteX164" fmla="*/ 4083097 w 12192001"/>
              <a:gd name="connsiteY164" fmla="*/ 2107978 h 2344739"/>
              <a:gd name="connsiteX165" fmla="*/ 4074546 w 12192001"/>
              <a:gd name="connsiteY165" fmla="*/ 2107143 h 2344739"/>
              <a:gd name="connsiteX166" fmla="*/ 4074427 w 12192001"/>
              <a:gd name="connsiteY166" fmla="*/ 2106844 h 2344739"/>
              <a:gd name="connsiteX167" fmla="*/ 4065510 w 12192001"/>
              <a:gd name="connsiteY167" fmla="*/ 2105400 h 2344739"/>
              <a:gd name="connsiteX168" fmla="*/ 4058954 w 12192001"/>
              <a:gd name="connsiteY168" fmla="*/ 2105618 h 2344739"/>
              <a:gd name="connsiteX169" fmla="*/ 4042364 w 12192001"/>
              <a:gd name="connsiteY169" fmla="*/ 2103997 h 2344739"/>
              <a:gd name="connsiteX170" fmla="*/ 4036997 w 12192001"/>
              <a:gd name="connsiteY170" fmla="*/ 2101563 h 2344739"/>
              <a:gd name="connsiteX171" fmla="*/ 4035363 w 12192001"/>
              <a:gd name="connsiteY171" fmla="*/ 2097896 h 2344739"/>
              <a:gd name="connsiteX172" fmla="*/ 4033778 w 12192001"/>
              <a:gd name="connsiteY172" fmla="*/ 2098131 h 2344739"/>
              <a:gd name="connsiteX173" fmla="*/ 4004538 w 12192001"/>
              <a:gd name="connsiteY173" fmla="*/ 2085563 h 2344739"/>
              <a:gd name="connsiteX174" fmla="*/ 3936846 w 12192001"/>
              <a:gd name="connsiteY174" fmla="*/ 2068106 h 2344739"/>
              <a:gd name="connsiteX175" fmla="*/ 3897275 w 12192001"/>
              <a:gd name="connsiteY175" fmla="*/ 2062451 h 2344739"/>
              <a:gd name="connsiteX176" fmla="*/ 3789760 w 12192001"/>
              <a:gd name="connsiteY176" fmla="*/ 2042213 h 2344739"/>
              <a:gd name="connsiteX177" fmla="*/ 3682513 w 12192001"/>
              <a:gd name="connsiteY177" fmla="*/ 2018290 h 2344739"/>
              <a:gd name="connsiteX178" fmla="*/ 3610035 w 12192001"/>
              <a:gd name="connsiteY178" fmla="*/ 1986019 h 2344739"/>
              <a:gd name="connsiteX179" fmla="*/ 3603855 w 12192001"/>
              <a:gd name="connsiteY179" fmla="*/ 1987381 h 2344739"/>
              <a:gd name="connsiteX180" fmla="*/ 3594736 w 12192001"/>
              <a:gd name="connsiteY180" fmla="*/ 1987545 h 2344739"/>
              <a:gd name="connsiteX181" fmla="*/ 3594501 w 12192001"/>
              <a:gd name="connsiteY181" fmla="*/ 1987276 h 2344739"/>
              <a:gd name="connsiteX182" fmla="*/ 3585978 w 12192001"/>
              <a:gd name="connsiteY182" fmla="*/ 1987966 h 2344739"/>
              <a:gd name="connsiteX183" fmla="*/ 3536135 w 12192001"/>
              <a:gd name="connsiteY183" fmla="*/ 1978267 h 2344739"/>
              <a:gd name="connsiteX184" fmla="*/ 3473223 w 12192001"/>
              <a:gd name="connsiteY184" fmla="*/ 1974606 h 2344739"/>
              <a:gd name="connsiteX185" fmla="*/ 3400728 w 12192001"/>
              <a:gd name="connsiteY185" fmla="*/ 1962558 h 2344739"/>
              <a:gd name="connsiteX186" fmla="*/ 3363888 w 12192001"/>
              <a:gd name="connsiteY186" fmla="*/ 1979510 h 2344739"/>
              <a:gd name="connsiteX187" fmla="*/ 3344026 w 12192001"/>
              <a:gd name="connsiteY187" fmla="*/ 1981192 h 2344739"/>
              <a:gd name="connsiteX188" fmla="*/ 3341698 w 12192001"/>
              <a:gd name="connsiteY188" fmla="*/ 1980217 h 2344739"/>
              <a:gd name="connsiteX189" fmla="*/ 3262356 w 12192001"/>
              <a:gd name="connsiteY189" fmla="*/ 1986094 h 2344739"/>
              <a:gd name="connsiteX190" fmla="*/ 3142556 w 12192001"/>
              <a:gd name="connsiteY190" fmla="*/ 1993869 h 2344739"/>
              <a:gd name="connsiteX191" fmla="*/ 3030291 w 12192001"/>
              <a:gd name="connsiteY191" fmla="*/ 1996512 h 2344739"/>
              <a:gd name="connsiteX192" fmla="*/ 2781569 w 12192001"/>
              <a:gd name="connsiteY192" fmla="*/ 2018333 h 2344739"/>
              <a:gd name="connsiteX193" fmla="*/ 2646527 w 12192001"/>
              <a:gd name="connsiteY193" fmla="*/ 2028869 h 2344739"/>
              <a:gd name="connsiteX194" fmla="*/ 2568028 w 12192001"/>
              <a:gd name="connsiteY194" fmla="*/ 2002628 h 2344739"/>
              <a:gd name="connsiteX195" fmla="*/ 2443255 w 12192001"/>
              <a:gd name="connsiteY195" fmla="*/ 2016529 h 2344739"/>
              <a:gd name="connsiteX196" fmla="*/ 2315112 w 12192001"/>
              <a:gd name="connsiteY196" fmla="*/ 2024996 h 2344739"/>
              <a:gd name="connsiteX197" fmla="*/ 2208578 w 12192001"/>
              <a:gd name="connsiteY197" fmla="*/ 2019763 h 2344739"/>
              <a:gd name="connsiteX198" fmla="*/ 2094665 w 12192001"/>
              <a:gd name="connsiteY198" fmla="*/ 2003052 h 2344739"/>
              <a:gd name="connsiteX199" fmla="*/ 1997356 w 12192001"/>
              <a:gd name="connsiteY199" fmla="*/ 1995032 h 2344739"/>
              <a:gd name="connsiteX200" fmla="*/ 1928172 w 12192001"/>
              <a:gd name="connsiteY200" fmla="*/ 2016977 h 2344739"/>
              <a:gd name="connsiteX201" fmla="*/ 1921650 w 12192001"/>
              <a:gd name="connsiteY201" fmla="*/ 2012146 h 2344739"/>
              <a:gd name="connsiteX202" fmla="*/ 1873080 w 12192001"/>
              <a:gd name="connsiteY202" fmla="*/ 2013741 h 2344739"/>
              <a:gd name="connsiteX203" fmla="*/ 1786655 w 12192001"/>
              <a:gd name="connsiteY203" fmla="*/ 2041363 h 2344739"/>
              <a:gd name="connsiteX204" fmla="*/ 1738204 w 12192001"/>
              <a:gd name="connsiteY204" fmla="*/ 2036312 h 2344739"/>
              <a:gd name="connsiteX205" fmla="*/ 1675071 w 12192001"/>
              <a:gd name="connsiteY205" fmla="*/ 2019963 h 2344739"/>
              <a:gd name="connsiteX206" fmla="*/ 1608669 w 12192001"/>
              <a:gd name="connsiteY206" fmla="*/ 2013066 h 2344739"/>
              <a:gd name="connsiteX207" fmla="*/ 1496110 w 12192001"/>
              <a:gd name="connsiteY207" fmla="*/ 1987476 h 2344739"/>
              <a:gd name="connsiteX208" fmla="*/ 1149979 w 12192001"/>
              <a:gd name="connsiteY208" fmla="*/ 1938041 h 2344739"/>
              <a:gd name="connsiteX209" fmla="*/ 858269 w 12192001"/>
              <a:gd name="connsiteY209" fmla="*/ 1928608 h 2344739"/>
              <a:gd name="connsiteX210" fmla="*/ 837540 w 12192001"/>
              <a:gd name="connsiteY210" fmla="*/ 1929821 h 2344739"/>
              <a:gd name="connsiteX211" fmla="*/ 816809 w 12192001"/>
              <a:gd name="connsiteY211" fmla="*/ 1927857 h 2344739"/>
              <a:gd name="connsiteX212" fmla="*/ 811506 w 12192001"/>
              <a:gd name="connsiteY212" fmla="*/ 1930751 h 2344739"/>
              <a:gd name="connsiteX213" fmla="*/ 797041 w 12192001"/>
              <a:gd name="connsiteY213" fmla="*/ 1930446 h 2344739"/>
              <a:gd name="connsiteX214" fmla="*/ 767901 w 12192001"/>
              <a:gd name="connsiteY214" fmla="*/ 1932653 h 2344739"/>
              <a:gd name="connsiteX215" fmla="*/ 763053 w 12192001"/>
              <a:gd name="connsiteY215" fmla="*/ 1930432 h 2344739"/>
              <a:gd name="connsiteX216" fmla="*/ 720047 w 12192001"/>
              <a:gd name="connsiteY216" fmla="*/ 1929661 h 2344739"/>
              <a:gd name="connsiteX217" fmla="*/ 719742 w 12192001"/>
              <a:gd name="connsiteY217" fmla="*/ 1928399 h 2344739"/>
              <a:gd name="connsiteX218" fmla="*/ 708875 w 12192001"/>
              <a:gd name="connsiteY218" fmla="*/ 1922722 h 2344739"/>
              <a:gd name="connsiteX219" fmla="*/ 596792 w 12192001"/>
              <a:gd name="connsiteY219" fmla="*/ 1879864 h 2344739"/>
              <a:gd name="connsiteX220" fmla="*/ 578535 w 12192001"/>
              <a:gd name="connsiteY220" fmla="*/ 1877212 h 2344739"/>
              <a:gd name="connsiteX221" fmla="*/ 571717 w 12192001"/>
              <a:gd name="connsiteY221" fmla="*/ 1877401 h 2344739"/>
              <a:gd name="connsiteX222" fmla="*/ 445099 w 12192001"/>
              <a:gd name="connsiteY222" fmla="*/ 1839371 h 2344739"/>
              <a:gd name="connsiteX223" fmla="*/ 404015 w 12192001"/>
              <a:gd name="connsiteY223" fmla="*/ 1833548 h 2344739"/>
              <a:gd name="connsiteX224" fmla="*/ 292435 w 12192001"/>
              <a:gd name="connsiteY224" fmla="*/ 1812852 h 2344739"/>
              <a:gd name="connsiteX225" fmla="*/ 118381 w 12192001"/>
              <a:gd name="connsiteY225" fmla="*/ 1761047 h 2344739"/>
              <a:gd name="connsiteX226" fmla="*/ 15526 w 12192001"/>
              <a:gd name="connsiteY226" fmla="*/ 1758191 h 2344739"/>
              <a:gd name="connsiteX227" fmla="*/ 2 w 12192001"/>
              <a:gd name="connsiteY227" fmla="*/ 1752722 h 2344739"/>
              <a:gd name="connsiteX228" fmla="*/ 1 w 12192001"/>
              <a:gd name="connsiteY228" fmla="*/ 762497 h 2344739"/>
              <a:gd name="connsiteX229" fmla="*/ 0 w 12192001"/>
              <a:gd name="connsiteY229" fmla="*/ 762497 h 2344739"/>
              <a:gd name="connsiteX230" fmla="*/ 0 w 12192001"/>
              <a:gd name="connsiteY230" fmla="*/ 222213 h 2344739"/>
              <a:gd name="connsiteX231" fmla="*/ 0 w 12192001"/>
              <a:gd name="connsiteY231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22499 w 12192001"/>
              <a:gd name="connsiteY25" fmla="*/ 999965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13812 w 12192001"/>
              <a:gd name="connsiteY69" fmla="*/ 1919069 h 2344739"/>
              <a:gd name="connsiteX70" fmla="*/ 9053453 w 12192001"/>
              <a:gd name="connsiteY70" fmla="*/ 1910755 h 2344739"/>
              <a:gd name="connsiteX71" fmla="*/ 9005486 w 12192001"/>
              <a:gd name="connsiteY71" fmla="*/ 1914040 h 2344739"/>
              <a:gd name="connsiteX72" fmla="*/ 9005201 w 12192001"/>
              <a:gd name="connsiteY72" fmla="*/ 1913800 h 2344739"/>
              <a:gd name="connsiteX73" fmla="*/ 8996232 w 12192001"/>
              <a:gd name="connsiteY73" fmla="*/ 1915011 h 2344739"/>
              <a:gd name="connsiteX74" fmla="*/ 8990394 w 12192001"/>
              <a:gd name="connsiteY74" fmla="*/ 1917072 h 2344739"/>
              <a:gd name="connsiteX75" fmla="*/ 8974337 w 12192001"/>
              <a:gd name="connsiteY75" fmla="*/ 1920298 h 2344739"/>
              <a:gd name="connsiteX76" fmla="*/ 8968011 w 12192001"/>
              <a:gd name="connsiteY76" fmla="*/ 1919598 h 2344739"/>
              <a:gd name="connsiteX77" fmla="*/ 8963048 w 12192001"/>
              <a:gd name="connsiteY77" fmla="*/ 1917373 h 2344739"/>
              <a:gd name="connsiteX78" fmla="*/ 8928988 w 12192001"/>
              <a:gd name="connsiteY78" fmla="*/ 1914185 h 2344739"/>
              <a:gd name="connsiteX79" fmla="*/ 8752444 w 12192001"/>
              <a:gd name="connsiteY79" fmla="*/ 1933417 h 2344739"/>
              <a:gd name="connsiteX80" fmla="*/ 8707847 w 12192001"/>
              <a:gd name="connsiteY80" fmla="*/ 1935518 h 2344739"/>
              <a:gd name="connsiteX81" fmla="*/ 8596071 w 12192001"/>
              <a:gd name="connsiteY81" fmla="*/ 1944090 h 2344739"/>
              <a:gd name="connsiteX82" fmla="*/ 8525230 w 12192001"/>
              <a:gd name="connsiteY82" fmla="*/ 1929248 h 2344739"/>
              <a:gd name="connsiteX83" fmla="*/ 8510983 w 12192001"/>
              <a:gd name="connsiteY83" fmla="*/ 1935163 h 2344739"/>
              <a:gd name="connsiteX84" fmla="*/ 8506167 w 12192001"/>
              <a:gd name="connsiteY84" fmla="*/ 1938164 h 2344739"/>
              <a:gd name="connsiteX85" fmla="*/ 8497968 w 12192001"/>
              <a:gd name="connsiteY85" fmla="*/ 1940902 h 2344739"/>
              <a:gd name="connsiteX86" fmla="*/ 8497594 w 12192001"/>
              <a:gd name="connsiteY86" fmla="*/ 1940723 h 2344739"/>
              <a:gd name="connsiteX87" fmla="*/ 8490249 w 12192001"/>
              <a:gd name="connsiteY87" fmla="*/ 1943773 h 2344739"/>
              <a:gd name="connsiteX88" fmla="*/ 8367182 w 12192001"/>
              <a:gd name="connsiteY88" fmla="*/ 1957815 h 2344739"/>
              <a:gd name="connsiteX89" fmla="*/ 8353799 w 12192001"/>
              <a:gd name="connsiteY89" fmla="*/ 1958009 h 2344739"/>
              <a:gd name="connsiteX90" fmla="*/ 8352373 w 12192001"/>
              <a:gd name="connsiteY90" fmla="*/ 1957169 h 2344739"/>
              <a:gd name="connsiteX91" fmla="*/ 8320104 w 12192001"/>
              <a:gd name="connsiteY91" fmla="*/ 1974587 h 2344739"/>
              <a:gd name="connsiteX92" fmla="*/ 8314433 w 12192001"/>
              <a:gd name="connsiteY92" fmla="*/ 1974913 h 2344739"/>
              <a:gd name="connsiteX93" fmla="*/ 8295174 w 12192001"/>
              <a:gd name="connsiteY93" fmla="*/ 1988808 h 2344739"/>
              <a:gd name="connsiteX94" fmla="*/ 8284276 w 12192001"/>
              <a:gd name="connsiteY94" fmla="*/ 1994631 h 2344739"/>
              <a:gd name="connsiteX95" fmla="*/ 8283150 w 12192001"/>
              <a:gd name="connsiteY95" fmla="*/ 1999074 h 2344739"/>
              <a:gd name="connsiteX96" fmla="*/ 8266076 w 12192001"/>
              <a:gd name="connsiteY96" fmla="*/ 2006249 h 2344739"/>
              <a:gd name="connsiteX97" fmla="*/ 8263377 w 12192001"/>
              <a:gd name="connsiteY97" fmla="*/ 2006019 h 2344739"/>
              <a:gd name="connsiteX98" fmla="*/ 8252033 w 12192001"/>
              <a:gd name="connsiteY98" fmla="*/ 2015862 h 2344739"/>
              <a:gd name="connsiteX99" fmla="*/ 8245834 w 12192001"/>
              <a:gd name="connsiteY99" fmla="*/ 2028854 h 2344739"/>
              <a:gd name="connsiteX100" fmla="*/ 8090272 w 12192001"/>
              <a:gd name="connsiteY100" fmla="*/ 2075015 h 2344739"/>
              <a:gd name="connsiteX101" fmla="*/ 7905407 w 12192001"/>
              <a:gd name="connsiteY101" fmla="*/ 2116988 h 2344739"/>
              <a:gd name="connsiteX102" fmla="*/ 7718745 w 12192001"/>
              <a:gd name="connsiteY102" fmla="*/ 2142703 h 2344739"/>
              <a:gd name="connsiteX103" fmla="*/ 7614347 w 12192001"/>
              <a:gd name="connsiteY103" fmla="*/ 2139232 h 2344739"/>
              <a:gd name="connsiteX104" fmla="*/ 7527543 w 12192001"/>
              <a:gd name="connsiteY104" fmla="*/ 2145060 h 2344739"/>
              <a:gd name="connsiteX105" fmla="*/ 7519571 w 12192001"/>
              <a:gd name="connsiteY105" fmla="*/ 2147613 h 2344739"/>
              <a:gd name="connsiteX106" fmla="*/ 7507411 w 12192001"/>
              <a:gd name="connsiteY106" fmla="*/ 2148948 h 2344739"/>
              <a:gd name="connsiteX107" fmla="*/ 7507040 w 12192001"/>
              <a:gd name="connsiteY107" fmla="*/ 2148621 h 2344739"/>
              <a:gd name="connsiteX108" fmla="*/ 7495795 w 12192001"/>
              <a:gd name="connsiteY108" fmla="*/ 2150573 h 2344739"/>
              <a:gd name="connsiteX109" fmla="*/ 7405391 w 12192001"/>
              <a:gd name="connsiteY109" fmla="*/ 2142468 h 2344739"/>
              <a:gd name="connsiteX110" fmla="*/ 7312180 w 12192001"/>
              <a:gd name="connsiteY110" fmla="*/ 2132873 h 2344739"/>
              <a:gd name="connsiteX111" fmla="*/ 7218559 w 12192001"/>
              <a:gd name="connsiteY111" fmla="*/ 2156680 h 2344739"/>
              <a:gd name="connsiteX112" fmla="*/ 7201101 w 12192001"/>
              <a:gd name="connsiteY112" fmla="*/ 2161230 h 2344739"/>
              <a:gd name="connsiteX113" fmla="*/ 7197004 w 12192001"/>
              <a:gd name="connsiteY113" fmla="*/ 2166588 h 2344739"/>
              <a:gd name="connsiteX114" fmla="*/ 7170808 w 12192001"/>
              <a:gd name="connsiteY114" fmla="*/ 2171236 h 2344739"/>
              <a:gd name="connsiteX115" fmla="*/ 7096988 w 12192001"/>
              <a:gd name="connsiteY115" fmla="*/ 2183464 h 2344739"/>
              <a:gd name="connsiteX116" fmla="*/ 7018496 w 12192001"/>
              <a:gd name="connsiteY116" fmla="*/ 2183090 h 2344739"/>
              <a:gd name="connsiteX117" fmla="*/ 6904146 w 12192001"/>
              <a:gd name="connsiteY117" fmla="*/ 2212596 h 2344739"/>
              <a:gd name="connsiteX118" fmla="*/ 6708222 w 12192001"/>
              <a:gd name="connsiteY118" fmla="*/ 2240551 h 2344739"/>
              <a:gd name="connsiteX119" fmla="*/ 6549454 w 12192001"/>
              <a:gd name="connsiteY119" fmla="*/ 2269327 h 2344739"/>
              <a:gd name="connsiteX120" fmla="*/ 6317560 w 12192001"/>
              <a:gd name="connsiteY120" fmla="*/ 2316127 h 2344739"/>
              <a:gd name="connsiteX121" fmla="*/ 6168674 w 12192001"/>
              <a:gd name="connsiteY121" fmla="*/ 2318214 h 2344739"/>
              <a:gd name="connsiteX122" fmla="*/ 6073848 w 12192001"/>
              <a:gd name="connsiteY122" fmla="*/ 2338676 h 2344739"/>
              <a:gd name="connsiteX123" fmla="*/ 6068529 w 12192001"/>
              <a:gd name="connsiteY123" fmla="*/ 2337139 h 2344739"/>
              <a:gd name="connsiteX124" fmla="*/ 6048638 w 12192001"/>
              <a:gd name="connsiteY124" fmla="*/ 2337822 h 2344739"/>
              <a:gd name="connsiteX125" fmla="*/ 6041285 w 12192001"/>
              <a:gd name="connsiteY125" fmla="*/ 2329473 h 2344739"/>
              <a:gd name="connsiteX126" fmla="*/ 6010090 w 12192001"/>
              <a:gd name="connsiteY126" fmla="*/ 2324380 h 2344739"/>
              <a:gd name="connsiteX127" fmla="*/ 5957375 w 12192001"/>
              <a:gd name="connsiteY127" fmla="*/ 2328024 h 2344739"/>
              <a:gd name="connsiteX128" fmla="*/ 5758919 w 12192001"/>
              <a:gd name="connsiteY128" fmla="*/ 2343716 h 2344739"/>
              <a:gd name="connsiteX129" fmla="*/ 5626960 w 12192001"/>
              <a:gd name="connsiteY129" fmla="*/ 2344739 h 2344739"/>
              <a:gd name="connsiteX130" fmla="*/ 5470906 w 12192001"/>
              <a:gd name="connsiteY130" fmla="*/ 2330719 h 2344739"/>
              <a:gd name="connsiteX131" fmla="*/ 5432761 w 12192001"/>
              <a:gd name="connsiteY131" fmla="*/ 2319466 h 2344739"/>
              <a:gd name="connsiteX132" fmla="*/ 5381669 w 12192001"/>
              <a:gd name="connsiteY132" fmla="*/ 2301764 h 2344739"/>
              <a:gd name="connsiteX133" fmla="*/ 5261764 w 12192001"/>
              <a:gd name="connsiteY133" fmla="*/ 2281347 h 2344739"/>
              <a:gd name="connsiteX134" fmla="*/ 5222961 w 12192001"/>
              <a:gd name="connsiteY134" fmla="*/ 2270223 h 2344739"/>
              <a:gd name="connsiteX135" fmla="*/ 5174660 w 12192001"/>
              <a:gd name="connsiteY135" fmla="*/ 2267233 h 2344739"/>
              <a:gd name="connsiteX136" fmla="*/ 5156554 w 12192001"/>
              <a:gd name="connsiteY136" fmla="*/ 2260010 h 2344739"/>
              <a:gd name="connsiteX137" fmla="*/ 5142599 w 12192001"/>
              <a:gd name="connsiteY137" fmla="*/ 2256610 h 2344739"/>
              <a:gd name="connsiteX138" fmla="*/ 5139596 w 12192001"/>
              <a:gd name="connsiteY138" fmla="*/ 2254509 h 2344739"/>
              <a:gd name="connsiteX139" fmla="*/ 5121659 w 12192001"/>
              <a:gd name="connsiteY139" fmla="*/ 2243656 h 2344739"/>
              <a:gd name="connsiteX140" fmla="*/ 5065790 w 12192001"/>
              <a:gd name="connsiteY140" fmla="*/ 2250227 h 2344739"/>
              <a:gd name="connsiteX141" fmla="*/ 5011514 w 12192001"/>
              <a:gd name="connsiteY141" fmla="*/ 2233846 h 2344739"/>
              <a:gd name="connsiteX142" fmla="*/ 4840441 w 12192001"/>
              <a:gd name="connsiteY142" fmla="*/ 2209829 h 2344739"/>
              <a:gd name="connsiteX143" fmla="*/ 4762447 w 12192001"/>
              <a:gd name="connsiteY143" fmla="*/ 2182061 h 2344739"/>
              <a:gd name="connsiteX144" fmla="*/ 4723186 w 12192001"/>
              <a:gd name="connsiteY144" fmla="*/ 2173047 h 2344739"/>
              <a:gd name="connsiteX145" fmla="*/ 4721176 w 12192001"/>
              <a:gd name="connsiteY145" fmla="*/ 2172298 h 2344739"/>
              <a:gd name="connsiteX146" fmla="*/ 4722111 w 12192001"/>
              <a:gd name="connsiteY146" fmla="*/ 2172087 h 2344739"/>
              <a:gd name="connsiteX147" fmla="*/ 4717202 w 12192001"/>
              <a:gd name="connsiteY147" fmla="*/ 2170817 h 2344739"/>
              <a:gd name="connsiteX148" fmla="*/ 4721176 w 12192001"/>
              <a:gd name="connsiteY148" fmla="*/ 2172298 h 2344739"/>
              <a:gd name="connsiteX149" fmla="*/ 4715526 w 12192001"/>
              <a:gd name="connsiteY149" fmla="*/ 2173573 h 2344739"/>
              <a:gd name="connsiteX150" fmla="*/ 4515814 w 12192001"/>
              <a:gd name="connsiteY150" fmla="*/ 2163671 h 2344739"/>
              <a:gd name="connsiteX151" fmla="*/ 4428543 w 12192001"/>
              <a:gd name="connsiteY151" fmla="*/ 2153020 h 2344739"/>
              <a:gd name="connsiteX152" fmla="*/ 4362875 w 12192001"/>
              <a:gd name="connsiteY152" fmla="*/ 2151674 h 2344739"/>
              <a:gd name="connsiteX153" fmla="*/ 4316966 w 12192001"/>
              <a:gd name="connsiteY153" fmla="*/ 2158289 h 2344739"/>
              <a:gd name="connsiteX154" fmla="*/ 4315110 w 12192001"/>
              <a:gd name="connsiteY154" fmla="*/ 2156948 h 2344739"/>
              <a:gd name="connsiteX155" fmla="*/ 4295144 w 12192001"/>
              <a:gd name="connsiteY155" fmla="*/ 2155069 h 2344739"/>
              <a:gd name="connsiteX156" fmla="*/ 4290064 w 12192001"/>
              <a:gd name="connsiteY156" fmla="*/ 2157986 h 2344739"/>
              <a:gd name="connsiteX157" fmla="*/ 4276142 w 12192001"/>
              <a:gd name="connsiteY157" fmla="*/ 2157740 h 2344739"/>
              <a:gd name="connsiteX158" fmla="*/ 4248117 w 12192001"/>
              <a:gd name="connsiteY158" fmla="*/ 2160064 h 2344739"/>
              <a:gd name="connsiteX159" fmla="*/ 4202051 w 12192001"/>
              <a:gd name="connsiteY159" fmla="*/ 2157269 h 2344739"/>
              <a:gd name="connsiteX160" fmla="*/ 4201745 w 12192001"/>
              <a:gd name="connsiteY160" fmla="*/ 2156010 h 2344739"/>
              <a:gd name="connsiteX161" fmla="*/ 4191248 w 12192001"/>
              <a:gd name="connsiteY161" fmla="*/ 2150376 h 2344739"/>
              <a:gd name="connsiteX162" fmla="*/ 4142745 w 12192001"/>
              <a:gd name="connsiteY162" fmla="*/ 2134511 h 2344739"/>
              <a:gd name="connsiteX163" fmla="*/ 4083097 w 12192001"/>
              <a:gd name="connsiteY163" fmla="*/ 2107978 h 2344739"/>
              <a:gd name="connsiteX164" fmla="*/ 4074546 w 12192001"/>
              <a:gd name="connsiteY164" fmla="*/ 2107143 h 2344739"/>
              <a:gd name="connsiteX165" fmla="*/ 4074427 w 12192001"/>
              <a:gd name="connsiteY165" fmla="*/ 2106844 h 2344739"/>
              <a:gd name="connsiteX166" fmla="*/ 4065510 w 12192001"/>
              <a:gd name="connsiteY166" fmla="*/ 2105400 h 2344739"/>
              <a:gd name="connsiteX167" fmla="*/ 4058954 w 12192001"/>
              <a:gd name="connsiteY167" fmla="*/ 2105618 h 2344739"/>
              <a:gd name="connsiteX168" fmla="*/ 4042364 w 12192001"/>
              <a:gd name="connsiteY168" fmla="*/ 2103997 h 2344739"/>
              <a:gd name="connsiteX169" fmla="*/ 4036997 w 12192001"/>
              <a:gd name="connsiteY169" fmla="*/ 2101563 h 2344739"/>
              <a:gd name="connsiteX170" fmla="*/ 4035363 w 12192001"/>
              <a:gd name="connsiteY170" fmla="*/ 2097896 h 2344739"/>
              <a:gd name="connsiteX171" fmla="*/ 4033778 w 12192001"/>
              <a:gd name="connsiteY171" fmla="*/ 2098131 h 2344739"/>
              <a:gd name="connsiteX172" fmla="*/ 4004538 w 12192001"/>
              <a:gd name="connsiteY172" fmla="*/ 2085563 h 2344739"/>
              <a:gd name="connsiteX173" fmla="*/ 3936846 w 12192001"/>
              <a:gd name="connsiteY173" fmla="*/ 2068106 h 2344739"/>
              <a:gd name="connsiteX174" fmla="*/ 3897275 w 12192001"/>
              <a:gd name="connsiteY174" fmla="*/ 2062451 h 2344739"/>
              <a:gd name="connsiteX175" fmla="*/ 3789760 w 12192001"/>
              <a:gd name="connsiteY175" fmla="*/ 2042213 h 2344739"/>
              <a:gd name="connsiteX176" fmla="*/ 3682513 w 12192001"/>
              <a:gd name="connsiteY176" fmla="*/ 2018290 h 2344739"/>
              <a:gd name="connsiteX177" fmla="*/ 3610035 w 12192001"/>
              <a:gd name="connsiteY177" fmla="*/ 1986019 h 2344739"/>
              <a:gd name="connsiteX178" fmla="*/ 3603855 w 12192001"/>
              <a:gd name="connsiteY178" fmla="*/ 1987381 h 2344739"/>
              <a:gd name="connsiteX179" fmla="*/ 3594736 w 12192001"/>
              <a:gd name="connsiteY179" fmla="*/ 1987545 h 2344739"/>
              <a:gd name="connsiteX180" fmla="*/ 3594501 w 12192001"/>
              <a:gd name="connsiteY180" fmla="*/ 1987276 h 2344739"/>
              <a:gd name="connsiteX181" fmla="*/ 3585978 w 12192001"/>
              <a:gd name="connsiteY181" fmla="*/ 1987966 h 2344739"/>
              <a:gd name="connsiteX182" fmla="*/ 3536135 w 12192001"/>
              <a:gd name="connsiteY182" fmla="*/ 1978267 h 2344739"/>
              <a:gd name="connsiteX183" fmla="*/ 3473223 w 12192001"/>
              <a:gd name="connsiteY183" fmla="*/ 1974606 h 2344739"/>
              <a:gd name="connsiteX184" fmla="*/ 3400728 w 12192001"/>
              <a:gd name="connsiteY184" fmla="*/ 1962558 h 2344739"/>
              <a:gd name="connsiteX185" fmla="*/ 3363888 w 12192001"/>
              <a:gd name="connsiteY185" fmla="*/ 1979510 h 2344739"/>
              <a:gd name="connsiteX186" fmla="*/ 3344026 w 12192001"/>
              <a:gd name="connsiteY186" fmla="*/ 1981192 h 2344739"/>
              <a:gd name="connsiteX187" fmla="*/ 3341698 w 12192001"/>
              <a:gd name="connsiteY187" fmla="*/ 1980217 h 2344739"/>
              <a:gd name="connsiteX188" fmla="*/ 3262356 w 12192001"/>
              <a:gd name="connsiteY188" fmla="*/ 1986094 h 2344739"/>
              <a:gd name="connsiteX189" fmla="*/ 3142556 w 12192001"/>
              <a:gd name="connsiteY189" fmla="*/ 1993869 h 2344739"/>
              <a:gd name="connsiteX190" fmla="*/ 3030291 w 12192001"/>
              <a:gd name="connsiteY190" fmla="*/ 1996512 h 2344739"/>
              <a:gd name="connsiteX191" fmla="*/ 2781569 w 12192001"/>
              <a:gd name="connsiteY191" fmla="*/ 2018333 h 2344739"/>
              <a:gd name="connsiteX192" fmla="*/ 2646527 w 12192001"/>
              <a:gd name="connsiteY192" fmla="*/ 2028869 h 2344739"/>
              <a:gd name="connsiteX193" fmla="*/ 2568028 w 12192001"/>
              <a:gd name="connsiteY193" fmla="*/ 2002628 h 2344739"/>
              <a:gd name="connsiteX194" fmla="*/ 2443255 w 12192001"/>
              <a:gd name="connsiteY194" fmla="*/ 2016529 h 2344739"/>
              <a:gd name="connsiteX195" fmla="*/ 2315112 w 12192001"/>
              <a:gd name="connsiteY195" fmla="*/ 2024996 h 2344739"/>
              <a:gd name="connsiteX196" fmla="*/ 2208578 w 12192001"/>
              <a:gd name="connsiteY196" fmla="*/ 2019763 h 2344739"/>
              <a:gd name="connsiteX197" fmla="*/ 2094665 w 12192001"/>
              <a:gd name="connsiteY197" fmla="*/ 2003052 h 2344739"/>
              <a:gd name="connsiteX198" fmla="*/ 1997356 w 12192001"/>
              <a:gd name="connsiteY198" fmla="*/ 1995032 h 2344739"/>
              <a:gd name="connsiteX199" fmla="*/ 1928172 w 12192001"/>
              <a:gd name="connsiteY199" fmla="*/ 2016977 h 2344739"/>
              <a:gd name="connsiteX200" fmla="*/ 1921650 w 12192001"/>
              <a:gd name="connsiteY200" fmla="*/ 2012146 h 2344739"/>
              <a:gd name="connsiteX201" fmla="*/ 1873080 w 12192001"/>
              <a:gd name="connsiteY201" fmla="*/ 2013741 h 2344739"/>
              <a:gd name="connsiteX202" fmla="*/ 1786655 w 12192001"/>
              <a:gd name="connsiteY202" fmla="*/ 2041363 h 2344739"/>
              <a:gd name="connsiteX203" fmla="*/ 1738204 w 12192001"/>
              <a:gd name="connsiteY203" fmla="*/ 2036312 h 2344739"/>
              <a:gd name="connsiteX204" fmla="*/ 1675071 w 12192001"/>
              <a:gd name="connsiteY204" fmla="*/ 2019963 h 2344739"/>
              <a:gd name="connsiteX205" fmla="*/ 1608669 w 12192001"/>
              <a:gd name="connsiteY205" fmla="*/ 2013066 h 2344739"/>
              <a:gd name="connsiteX206" fmla="*/ 1496110 w 12192001"/>
              <a:gd name="connsiteY206" fmla="*/ 1987476 h 2344739"/>
              <a:gd name="connsiteX207" fmla="*/ 1149979 w 12192001"/>
              <a:gd name="connsiteY207" fmla="*/ 1938041 h 2344739"/>
              <a:gd name="connsiteX208" fmla="*/ 858269 w 12192001"/>
              <a:gd name="connsiteY208" fmla="*/ 1928608 h 2344739"/>
              <a:gd name="connsiteX209" fmla="*/ 837540 w 12192001"/>
              <a:gd name="connsiteY209" fmla="*/ 1929821 h 2344739"/>
              <a:gd name="connsiteX210" fmla="*/ 816809 w 12192001"/>
              <a:gd name="connsiteY210" fmla="*/ 1927857 h 2344739"/>
              <a:gd name="connsiteX211" fmla="*/ 811506 w 12192001"/>
              <a:gd name="connsiteY211" fmla="*/ 1930751 h 2344739"/>
              <a:gd name="connsiteX212" fmla="*/ 797041 w 12192001"/>
              <a:gd name="connsiteY212" fmla="*/ 1930446 h 2344739"/>
              <a:gd name="connsiteX213" fmla="*/ 767901 w 12192001"/>
              <a:gd name="connsiteY213" fmla="*/ 1932653 h 2344739"/>
              <a:gd name="connsiteX214" fmla="*/ 763053 w 12192001"/>
              <a:gd name="connsiteY214" fmla="*/ 1930432 h 2344739"/>
              <a:gd name="connsiteX215" fmla="*/ 720047 w 12192001"/>
              <a:gd name="connsiteY215" fmla="*/ 1929661 h 2344739"/>
              <a:gd name="connsiteX216" fmla="*/ 719742 w 12192001"/>
              <a:gd name="connsiteY216" fmla="*/ 1928399 h 2344739"/>
              <a:gd name="connsiteX217" fmla="*/ 708875 w 12192001"/>
              <a:gd name="connsiteY217" fmla="*/ 1922722 h 2344739"/>
              <a:gd name="connsiteX218" fmla="*/ 596792 w 12192001"/>
              <a:gd name="connsiteY218" fmla="*/ 1879864 h 2344739"/>
              <a:gd name="connsiteX219" fmla="*/ 578535 w 12192001"/>
              <a:gd name="connsiteY219" fmla="*/ 1877212 h 2344739"/>
              <a:gd name="connsiteX220" fmla="*/ 571717 w 12192001"/>
              <a:gd name="connsiteY220" fmla="*/ 1877401 h 2344739"/>
              <a:gd name="connsiteX221" fmla="*/ 445099 w 12192001"/>
              <a:gd name="connsiteY221" fmla="*/ 1839371 h 2344739"/>
              <a:gd name="connsiteX222" fmla="*/ 404015 w 12192001"/>
              <a:gd name="connsiteY222" fmla="*/ 1833548 h 2344739"/>
              <a:gd name="connsiteX223" fmla="*/ 292435 w 12192001"/>
              <a:gd name="connsiteY223" fmla="*/ 1812852 h 2344739"/>
              <a:gd name="connsiteX224" fmla="*/ 118381 w 12192001"/>
              <a:gd name="connsiteY224" fmla="*/ 1761047 h 2344739"/>
              <a:gd name="connsiteX225" fmla="*/ 15526 w 12192001"/>
              <a:gd name="connsiteY225" fmla="*/ 1758191 h 2344739"/>
              <a:gd name="connsiteX226" fmla="*/ 2 w 12192001"/>
              <a:gd name="connsiteY226" fmla="*/ 1752722 h 2344739"/>
              <a:gd name="connsiteX227" fmla="*/ 1 w 12192001"/>
              <a:gd name="connsiteY227" fmla="*/ 762497 h 2344739"/>
              <a:gd name="connsiteX228" fmla="*/ 0 w 12192001"/>
              <a:gd name="connsiteY228" fmla="*/ 762497 h 2344739"/>
              <a:gd name="connsiteX229" fmla="*/ 0 w 12192001"/>
              <a:gd name="connsiteY229" fmla="*/ 222213 h 2344739"/>
              <a:gd name="connsiteX230" fmla="*/ 0 w 12192001"/>
              <a:gd name="connsiteY230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22499 w 12192001"/>
              <a:gd name="connsiteY25" fmla="*/ 999965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13812 w 12192001"/>
              <a:gd name="connsiteY69" fmla="*/ 1919069 h 2344739"/>
              <a:gd name="connsiteX70" fmla="*/ 9053453 w 12192001"/>
              <a:gd name="connsiteY70" fmla="*/ 1910755 h 2344739"/>
              <a:gd name="connsiteX71" fmla="*/ 9005486 w 12192001"/>
              <a:gd name="connsiteY71" fmla="*/ 1914040 h 2344739"/>
              <a:gd name="connsiteX72" fmla="*/ 9005201 w 12192001"/>
              <a:gd name="connsiteY72" fmla="*/ 1913800 h 2344739"/>
              <a:gd name="connsiteX73" fmla="*/ 8996232 w 12192001"/>
              <a:gd name="connsiteY73" fmla="*/ 1915011 h 2344739"/>
              <a:gd name="connsiteX74" fmla="*/ 8990394 w 12192001"/>
              <a:gd name="connsiteY74" fmla="*/ 1917072 h 2344739"/>
              <a:gd name="connsiteX75" fmla="*/ 8974337 w 12192001"/>
              <a:gd name="connsiteY75" fmla="*/ 1920298 h 2344739"/>
              <a:gd name="connsiteX76" fmla="*/ 8968011 w 12192001"/>
              <a:gd name="connsiteY76" fmla="*/ 1919598 h 2344739"/>
              <a:gd name="connsiteX77" fmla="*/ 8963048 w 12192001"/>
              <a:gd name="connsiteY77" fmla="*/ 1917373 h 2344739"/>
              <a:gd name="connsiteX78" fmla="*/ 8928988 w 12192001"/>
              <a:gd name="connsiteY78" fmla="*/ 1914185 h 2344739"/>
              <a:gd name="connsiteX79" fmla="*/ 8752444 w 12192001"/>
              <a:gd name="connsiteY79" fmla="*/ 1933417 h 2344739"/>
              <a:gd name="connsiteX80" fmla="*/ 8707847 w 12192001"/>
              <a:gd name="connsiteY80" fmla="*/ 1935518 h 2344739"/>
              <a:gd name="connsiteX81" fmla="*/ 8596071 w 12192001"/>
              <a:gd name="connsiteY81" fmla="*/ 1944090 h 2344739"/>
              <a:gd name="connsiteX82" fmla="*/ 8525230 w 12192001"/>
              <a:gd name="connsiteY82" fmla="*/ 1929248 h 2344739"/>
              <a:gd name="connsiteX83" fmla="*/ 8510983 w 12192001"/>
              <a:gd name="connsiteY83" fmla="*/ 1935163 h 2344739"/>
              <a:gd name="connsiteX84" fmla="*/ 8506167 w 12192001"/>
              <a:gd name="connsiteY84" fmla="*/ 1938164 h 2344739"/>
              <a:gd name="connsiteX85" fmla="*/ 8497968 w 12192001"/>
              <a:gd name="connsiteY85" fmla="*/ 1940902 h 2344739"/>
              <a:gd name="connsiteX86" fmla="*/ 8497594 w 12192001"/>
              <a:gd name="connsiteY86" fmla="*/ 1940723 h 2344739"/>
              <a:gd name="connsiteX87" fmla="*/ 8490249 w 12192001"/>
              <a:gd name="connsiteY87" fmla="*/ 1943773 h 2344739"/>
              <a:gd name="connsiteX88" fmla="*/ 8367182 w 12192001"/>
              <a:gd name="connsiteY88" fmla="*/ 1957815 h 2344739"/>
              <a:gd name="connsiteX89" fmla="*/ 8353799 w 12192001"/>
              <a:gd name="connsiteY89" fmla="*/ 1958009 h 2344739"/>
              <a:gd name="connsiteX90" fmla="*/ 8352373 w 12192001"/>
              <a:gd name="connsiteY90" fmla="*/ 1957169 h 2344739"/>
              <a:gd name="connsiteX91" fmla="*/ 8320104 w 12192001"/>
              <a:gd name="connsiteY91" fmla="*/ 1974587 h 2344739"/>
              <a:gd name="connsiteX92" fmla="*/ 8314433 w 12192001"/>
              <a:gd name="connsiteY92" fmla="*/ 1974913 h 2344739"/>
              <a:gd name="connsiteX93" fmla="*/ 8295174 w 12192001"/>
              <a:gd name="connsiteY93" fmla="*/ 1988808 h 2344739"/>
              <a:gd name="connsiteX94" fmla="*/ 8284276 w 12192001"/>
              <a:gd name="connsiteY94" fmla="*/ 1994631 h 2344739"/>
              <a:gd name="connsiteX95" fmla="*/ 8283150 w 12192001"/>
              <a:gd name="connsiteY95" fmla="*/ 1999074 h 2344739"/>
              <a:gd name="connsiteX96" fmla="*/ 8266076 w 12192001"/>
              <a:gd name="connsiteY96" fmla="*/ 2006249 h 2344739"/>
              <a:gd name="connsiteX97" fmla="*/ 8263377 w 12192001"/>
              <a:gd name="connsiteY97" fmla="*/ 2006019 h 2344739"/>
              <a:gd name="connsiteX98" fmla="*/ 8252033 w 12192001"/>
              <a:gd name="connsiteY98" fmla="*/ 2015862 h 2344739"/>
              <a:gd name="connsiteX99" fmla="*/ 8245834 w 12192001"/>
              <a:gd name="connsiteY99" fmla="*/ 2028854 h 2344739"/>
              <a:gd name="connsiteX100" fmla="*/ 8090272 w 12192001"/>
              <a:gd name="connsiteY100" fmla="*/ 2075015 h 2344739"/>
              <a:gd name="connsiteX101" fmla="*/ 7905407 w 12192001"/>
              <a:gd name="connsiteY101" fmla="*/ 2116988 h 2344739"/>
              <a:gd name="connsiteX102" fmla="*/ 7718745 w 12192001"/>
              <a:gd name="connsiteY102" fmla="*/ 2142703 h 2344739"/>
              <a:gd name="connsiteX103" fmla="*/ 7614347 w 12192001"/>
              <a:gd name="connsiteY103" fmla="*/ 2139232 h 2344739"/>
              <a:gd name="connsiteX104" fmla="*/ 7527543 w 12192001"/>
              <a:gd name="connsiteY104" fmla="*/ 2145060 h 2344739"/>
              <a:gd name="connsiteX105" fmla="*/ 7519571 w 12192001"/>
              <a:gd name="connsiteY105" fmla="*/ 2147613 h 2344739"/>
              <a:gd name="connsiteX106" fmla="*/ 7507411 w 12192001"/>
              <a:gd name="connsiteY106" fmla="*/ 2148948 h 2344739"/>
              <a:gd name="connsiteX107" fmla="*/ 7507040 w 12192001"/>
              <a:gd name="connsiteY107" fmla="*/ 2148621 h 2344739"/>
              <a:gd name="connsiteX108" fmla="*/ 7495795 w 12192001"/>
              <a:gd name="connsiteY108" fmla="*/ 2150573 h 2344739"/>
              <a:gd name="connsiteX109" fmla="*/ 7405391 w 12192001"/>
              <a:gd name="connsiteY109" fmla="*/ 2142468 h 2344739"/>
              <a:gd name="connsiteX110" fmla="*/ 7218559 w 12192001"/>
              <a:gd name="connsiteY110" fmla="*/ 2156680 h 2344739"/>
              <a:gd name="connsiteX111" fmla="*/ 7201101 w 12192001"/>
              <a:gd name="connsiteY111" fmla="*/ 2161230 h 2344739"/>
              <a:gd name="connsiteX112" fmla="*/ 7197004 w 12192001"/>
              <a:gd name="connsiteY112" fmla="*/ 2166588 h 2344739"/>
              <a:gd name="connsiteX113" fmla="*/ 7170808 w 12192001"/>
              <a:gd name="connsiteY113" fmla="*/ 2171236 h 2344739"/>
              <a:gd name="connsiteX114" fmla="*/ 7096988 w 12192001"/>
              <a:gd name="connsiteY114" fmla="*/ 2183464 h 2344739"/>
              <a:gd name="connsiteX115" fmla="*/ 7018496 w 12192001"/>
              <a:gd name="connsiteY115" fmla="*/ 2183090 h 2344739"/>
              <a:gd name="connsiteX116" fmla="*/ 6904146 w 12192001"/>
              <a:gd name="connsiteY116" fmla="*/ 2212596 h 2344739"/>
              <a:gd name="connsiteX117" fmla="*/ 6708222 w 12192001"/>
              <a:gd name="connsiteY117" fmla="*/ 2240551 h 2344739"/>
              <a:gd name="connsiteX118" fmla="*/ 6549454 w 12192001"/>
              <a:gd name="connsiteY118" fmla="*/ 2269327 h 2344739"/>
              <a:gd name="connsiteX119" fmla="*/ 6317560 w 12192001"/>
              <a:gd name="connsiteY119" fmla="*/ 2316127 h 2344739"/>
              <a:gd name="connsiteX120" fmla="*/ 6168674 w 12192001"/>
              <a:gd name="connsiteY120" fmla="*/ 2318214 h 2344739"/>
              <a:gd name="connsiteX121" fmla="*/ 6073848 w 12192001"/>
              <a:gd name="connsiteY121" fmla="*/ 2338676 h 2344739"/>
              <a:gd name="connsiteX122" fmla="*/ 6068529 w 12192001"/>
              <a:gd name="connsiteY122" fmla="*/ 2337139 h 2344739"/>
              <a:gd name="connsiteX123" fmla="*/ 6048638 w 12192001"/>
              <a:gd name="connsiteY123" fmla="*/ 2337822 h 2344739"/>
              <a:gd name="connsiteX124" fmla="*/ 6041285 w 12192001"/>
              <a:gd name="connsiteY124" fmla="*/ 2329473 h 2344739"/>
              <a:gd name="connsiteX125" fmla="*/ 6010090 w 12192001"/>
              <a:gd name="connsiteY125" fmla="*/ 2324380 h 2344739"/>
              <a:gd name="connsiteX126" fmla="*/ 5957375 w 12192001"/>
              <a:gd name="connsiteY126" fmla="*/ 2328024 h 2344739"/>
              <a:gd name="connsiteX127" fmla="*/ 5758919 w 12192001"/>
              <a:gd name="connsiteY127" fmla="*/ 2343716 h 2344739"/>
              <a:gd name="connsiteX128" fmla="*/ 5626960 w 12192001"/>
              <a:gd name="connsiteY128" fmla="*/ 2344739 h 2344739"/>
              <a:gd name="connsiteX129" fmla="*/ 5470906 w 12192001"/>
              <a:gd name="connsiteY129" fmla="*/ 2330719 h 2344739"/>
              <a:gd name="connsiteX130" fmla="*/ 5432761 w 12192001"/>
              <a:gd name="connsiteY130" fmla="*/ 2319466 h 2344739"/>
              <a:gd name="connsiteX131" fmla="*/ 5381669 w 12192001"/>
              <a:gd name="connsiteY131" fmla="*/ 2301764 h 2344739"/>
              <a:gd name="connsiteX132" fmla="*/ 5261764 w 12192001"/>
              <a:gd name="connsiteY132" fmla="*/ 2281347 h 2344739"/>
              <a:gd name="connsiteX133" fmla="*/ 5222961 w 12192001"/>
              <a:gd name="connsiteY133" fmla="*/ 2270223 h 2344739"/>
              <a:gd name="connsiteX134" fmla="*/ 5174660 w 12192001"/>
              <a:gd name="connsiteY134" fmla="*/ 2267233 h 2344739"/>
              <a:gd name="connsiteX135" fmla="*/ 5156554 w 12192001"/>
              <a:gd name="connsiteY135" fmla="*/ 2260010 h 2344739"/>
              <a:gd name="connsiteX136" fmla="*/ 5142599 w 12192001"/>
              <a:gd name="connsiteY136" fmla="*/ 2256610 h 2344739"/>
              <a:gd name="connsiteX137" fmla="*/ 5139596 w 12192001"/>
              <a:gd name="connsiteY137" fmla="*/ 2254509 h 2344739"/>
              <a:gd name="connsiteX138" fmla="*/ 5121659 w 12192001"/>
              <a:gd name="connsiteY138" fmla="*/ 2243656 h 2344739"/>
              <a:gd name="connsiteX139" fmla="*/ 5065790 w 12192001"/>
              <a:gd name="connsiteY139" fmla="*/ 2250227 h 2344739"/>
              <a:gd name="connsiteX140" fmla="*/ 5011514 w 12192001"/>
              <a:gd name="connsiteY140" fmla="*/ 2233846 h 2344739"/>
              <a:gd name="connsiteX141" fmla="*/ 4840441 w 12192001"/>
              <a:gd name="connsiteY141" fmla="*/ 2209829 h 2344739"/>
              <a:gd name="connsiteX142" fmla="*/ 4762447 w 12192001"/>
              <a:gd name="connsiteY142" fmla="*/ 2182061 h 2344739"/>
              <a:gd name="connsiteX143" fmla="*/ 4723186 w 12192001"/>
              <a:gd name="connsiteY143" fmla="*/ 2173047 h 2344739"/>
              <a:gd name="connsiteX144" fmla="*/ 4721176 w 12192001"/>
              <a:gd name="connsiteY144" fmla="*/ 2172298 h 2344739"/>
              <a:gd name="connsiteX145" fmla="*/ 4722111 w 12192001"/>
              <a:gd name="connsiteY145" fmla="*/ 2172087 h 2344739"/>
              <a:gd name="connsiteX146" fmla="*/ 4717202 w 12192001"/>
              <a:gd name="connsiteY146" fmla="*/ 2170817 h 2344739"/>
              <a:gd name="connsiteX147" fmla="*/ 4721176 w 12192001"/>
              <a:gd name="connsiteY147" fmla="*/ 2172298 h 2344739"/>
              <a:gd name="connsiteX148" fmla="*/ 4715526 w 12192001"/>
              <a:gd name="connsiteY148" fmla="*/ 2173573 h 2344739"/>
              <a:gd name="connsiteX149" fmla="*/ 4515814 w 12192001"/>
              <a:gd name="connsiteY149" fmla="*/ 2163671 h 2344739"/>
              <a:gd name="connsiteX150" fmla="*/ 4428543 w 12192001"/>
              <a:gd name="connsiteY150" fmla="*/ 2153020 h 2344739"/>
              <a:gd name="connsiteX151" fmla="*/ 4362875 w 12192001"/>
              <a:gd name="connsiteY151" fmla="*/ 2151674 h 2344739"/>
              <a:gd name="connsiteX152" fmla="*/ 4316966 w 12192001"/>
              <a:gd name="connsiteY152" fmla="*/ 2158289 h 2344739"/>
              <a:gd name="connsiteX153" fmla="*/ 4315110 w 12192001"/>
              <a:gd name="connsiteY153" fmla="*/ 2156948 h 2344739"/>
              <a:gd name="connsiteX154" fmla="*/ 4295144 w 12192001"/>
              <a:gd name="connsiteY154" fmla="*/ 2155069 h 2344739"/>
              <a:gd name="connsiteX155" fmla="*/ 4290064 w 12192001"/>
              <a:gd name="connsiteY155" fmla="*/ 2157986 h 2344739"/>
              <a:gd name="connsiteX156" fmla="*/ 4276142 w 12192001"/>
              <a:gd name="connsiteY156" fmla="*/ 2157740 h 2344739"/>
              <a:gd name="connsiteX157" fmla="*/ 4248117 w 12192001"/>
              <a:gd name="connsiteY157" fmla="*/ 2160064 h 2344739"/>
              <a:gd name="connsiteX158" fmla="*/ 4202051 w 12192001"/>
              <a:gd name="connsiteY158" fmla="*/ 2157269 h 2344739"/>
              <a:gd name="connsiteX159" fmla="*/ 4201745 w 12192001"/>
              <a:gd name="connsiteY159" fmla="*/ 2156010 h 2344739"/>
              <a:gd name="connsiteX160" fmla="*/ 4191248 w 12192001"/>
              <a:gd name="connsiteY160" fmla="*/ 2150376 h 2344739"/>
              <a:gd name="connsiteX161" fmla="*/ 4142745 w 12192001"/>
              <a:gd name="connsiteY161" fmla="*/ 2134511 h 2344739"/>
              <a:gd name="connsiteX162" fmla="*/ 4083097 w 12192001"/>
              <a:gd name="connsiteY162" fmla="*/ 2107978 h 2344739"/>
              <a:gd name="connsiteX163" fmla="*/ 4074546 w 12192001"/>
              <a:gd name="connsiteY163" fmla="*/ 2107143 h 2344739"/>
              <a:gd name="connsiteX164" fmla="*/ 4074427 w 12192001"/>
              <a:gd name="connsiteY164" fmla="*/ 2106844 h 2344739"/>
              <a:gd name="connsiteX165" fmla="*/ 4065510 w 12192001"/>
              <a:gd name="connsiteY165" fmla="*/ 2105400 h 2344739"/>
              <a:gd name="connsiteX166" fmla="*/ 4058954 w 12192001"/>
              <a:gd name="connsiteY166" fmla="*/ 2105618 h 2344739"/>
              <a:gd name="connsiteX167" fmla="*/ 4042364 w 12192001"/>
              <a:gd name="connsiteY167" fmla="*/ 2103997 h 2344739"/>
              <a:gd name="connsiteX168" fmla="*/ 4036997 w 12192001"/>
              <a:gd name="connsiteY168" fmla="*/ 2101563 h 2344739"/>
              <a:gd name="connsiteX169" fmla="*/ 4035363 w 12192001"/>
              <a:gd name="connsiteY169" fmla="*/ 2097896 h 2344739"/>
              <a:gd name="connsiteX170" fmla="*/ 4033778 w 12192001"/>
              <a:gd name="connsiteY170" fmla="*/ 2098131 h 2344739"/>
              <a:gd name="connsiteX171" fmla="*/ 4004538 w 12192001"/>
              <a:gd name="connsiteY171" fmla="*/ 2085563 h 2344739"/>
              <a:gd name="connsiteX172" fmla="*/ 3936846 w 12192001"/>
              <a:gd name="connsiteY172" fmla="*/ 2068106 h 2344739"/>
              <a:gd name="connsiteX173" fmla="*/ 3897275 w 12192001"/>
              <a:gd name="connsiteY173" fmla="*/ 2062451 h 2344739"/>
              <a:gd name="connsiteX174" fmla="*/ 3789760 w 12192001"/>
              <a:gd name="connsiteY174" fmla="*/ 2042213 h 2344739"/>
              <a:gd name="connsiteX175" fmla="*/ 3682513 w 12192001"/>
              <a:gd name="connsiteY175" fmla="*/ 2018290 h 2344739"/>
              <a:gd name="connsiteX176" fmla="*/ 3610035 w 12192001"/>
              <a:gd name="connsiteY176" fmla="*/ 1986019 h 2344739"/>
              <a:gd name="connsiteX177" fmla="*/ 3603855 w 12192001"/>
              <a:gd name="connsiteY177" fmla="*/ 1987381 h 2344739"/>
              <a:gd name="connsiteX178" fmla="*/ 3594736 w 12192001"/>
              <a:gd name="connsiteY178" fmla="*/ 1987545 h 2344739"/>
              <a:gd name="connsiteX179" fmla="*/ 3594501 w 12192001"/>
              <a:gd name="connsiteY179" fmla="*/ 1987276 h 2344739"/>
              <a:gd name="connsiteX180" fmla="*/ 3585978 w 12192001"/>
              <a:gd name="connsiteY180" fmla="*/ 1987966 h 2344739"/>
              <a:gd name="connsiteX181" fmla="*/ 3536135 w 12192001"/>
              <a:gd name="connsiteY181" fmla="*/ 1978267 h 2344739"/>
              <a:gd name="connsiteX182" fmla="*/ 3473223 w 12192001"/>
              <a:gd name="connsiteY182" fmla="*/ 1974606 h 2344739"/>
              <a:gd name="connsiteX183" fmla="*/ 3400728 w 12192001"/>
              <a:gd name="connsiteY183" fmla="*/ 1962558 h 2344739"/>
              <a:gd name="connsiteX184" fmla="*/ 3363888 w 12192001"/>
              <a:gd name="connsiteY184" fmla="*/ 1979510 h 2344739"/>
              <a:gd name="connsiteX185" fmla="*/ 3344026 w 12192001"/>
              <a:gd name="connsiteY185" fmla="*/ 1981192 h 2344739"/>
              <a:gd name="connsiteX186" fmla="*/ 3341698 w 12192001"/>
              <a:gd name="connsiteY186" fmla="*/ 1980217 h 2344739"/>
              <a:gd name="connsiteX187" fmla="*/ 3262356 w 12192001"/>
              <a:gd name="connsiteY187" fmla="*/ 1986094 h 2344739"/>
              <a:gd name="connsiteX188" fmla="*/ 3142556 w 12192001"/>
              <a:gd name="connsiteY188" fmla="*/ 1993869 h 2344739"/>
              <a:gd name="connsiteX189" fmla="*/ 3030291 w 12192001"/>
              <a:gd name="connsiteY189" fmla="*/ 1996512 h 2344739"/>
              <a:gd name="connsiteX190" fmla="*/ 2781569 w 12192001"/>
              <a:gd name="connsiteY190" fmla="*/ 2018333 h 2344739"/>
              <a:gd name="connsiteX191" fmla="*/ 2646527 w 12192001"/>
              <a:gd name="connsiteY191" fmla="*/ 2028869 h 2344739"/>
              <a:gd name="connsiteX192" fmla="*/ 2568028 w 12192001"/>
              <a:gd name="connsiteY192" fmla="*/ 2002628 h 2344739"/>
              <a:gd name="connsiteX193" fmla="*/ 2443255 w 12192001"/>
              <a:gd name="connsiteY193" fmla="*/ 2016529 h 2344739"/>
              <a:gd name="connsiteX194" fmla="*/ 2315112 w 12192001"/>
              <a:gd name="connsiteY194" fmla="*/ 2024996 h 2344739"/>
              <a:gd name="connsiteX195" fmla="*/ 2208578 w 12192001"/>
              <a:gd name="connsiteY195" fmla="*/ 2019763 h 2344739"/>
              <a:gd name="connsiteX196" fmla="*/ 2094665 w 12192001"/>
              <a:gd name="connsiteY196" fmla="*/ 2003052 h 2344739"/>
              <a:gd name="connsiteX197" fmla="*/ 1997356 w 12192001"/>
              <a:gd name="connsiteY197" fmla="*/ 1995032 h 2344739"/>
              <a:gd name="connsiteX198" fmla="*/ 1928172 w 12192001"/>
              <a:gd name="connsiteY198" fmla="*/ 2016977 h 2344739"/>
              <a:gd name="connsiteX199" fmla="*/ 1921650 w 12192001"/>
              <a:gd name="connsiteY199" fmla="*/ 2012146 h 2344739"/>
              <a:gd name="connsiteX200" fmla="*/ 1873080 w 12192001"/>
              <a:gd name="connsiteY200" fmla="*/ 2013741 h 2344739"/>
              <a:gd name="connsiteX201" fmla="*/ 1786655 w 12192001"/>
              <a:gd name="connsiteY201" fmla="*/ 2041363 h 2344739"/>
              <a:gd name="connsiteX202" fmla="*/ 1738204 w 12192001"/>
              <a:gd name="connsiteY202" fmla="*/ 2036312 h 2344739"/>
              <a:gd name="connsiteX203" fmla="*/ 1675071 w 12192001"/>
              <a:gd name="connsiteY203" fmla="*/ 2019963 h 2344739"/>
              <a:gd name="connsiteX204" fmla="*/ 1608669 w 12192001"/>
              <a:gd name="connsiteY204" fmla="*/ 2013066 h 2344739"/>
              <a:gd name="connsiteX205" fmla="*/ 1496110 w 12192001"/>
              <a:gd name="connsiteY205" fmla="*/ 1987476 h 2344739"/>
              <a:gd name="connsiteX206" fmla="*/ 1149979 w 12192001"/>
              <a:gd name="connsiteY206" fmla="*/ 1938041 h 2344739"/>
              <a:gd name="connsiteX207" fmla="*/ 858269 w 12192001"/>
              <a:gd name="connsiteY207" fmla="*/ 1928608 h 2344739"/>
              <a:gd name="connsiteX208" fmla="*/ 837540 w 12192001"/>
              <a:gd name="connsiteY208" fmla="*/ 1929821 h 2344739"/>
              <a:gd name="connsiteX209" fmla="*/ 816809 w 12192001"/>
              <a:gd name="connsiteY209" fmla="*/ 1927857 h 2344739"/>
              <a:gd name="connsiteX210" fmla="*/ 811506 w 12192001"/>
              <a:gd name="connsiteY210" fmla="*/ 1930751 h 2344739"/>
              <a:gd name="connsiteX211" fmla="*/ 797041 w 12192001"/>
              <a:gd name="connsiteY211" fmla="*/ 1930446 h 2344739"/>
              <a:gd name="connsiteX212" fmla="*/ 767901 w 12192001"/>
              <a:gd name="connsiteY212" fmla="*/ 1932653 h 2344739"/>
              <a:gd name="connsiteX213" fmla="*/ 763053 w 12192001"/>
              <a:gd name="connsiteY213" fmla="*/ 1930432 h 2344739"/>
              <a:gd name="connsiteX214" fmla="*/ 720047 w 12192001"/>
              <a:gd name="connsiteY214" fmla="*/ 1929661 h 2344739"/>
              <a:gd name="connsiteX215" fmla="*/ 719742 w 12192001"/>
              <a:gd name="connsiteY215" fmla="*/ 1928399 h 2344739"/>
              <a:gd name="connsiteX216" fmla="*/ 708875 w 12192001"/>
              <a:gd name="connsiteY216" fmla="*/ 1922722 h 2344739"/>
              <a:gd name="connsiteX217" fmla="*/ 596792 w 12192001"/>
              <a:gd name="connsiteY217" fmla="*/ 1879864 h 2344739"/>
              <a:gd name="connsiteX218" fmla="*/ 578535 w 12192001"/>
              <a:gd name="connsiteY218" fmla="*/ 1877212 h 2344739"/>
              <a:gd name="connsiteX219" fmla="*/ 571717 w 12192001"/>
              <a:gd name="connsiteY219" fmla="*/ 1877401 h 2344739"/>
              <a:gd name="connsiteX220" fmla="*/ 445099 w 12192001"/>
              <a:gd name="connsiteY220" fmla="*/ 1839371 h 2344739"/>
              <a:gd name="connsiteX221" fmla="*/ 404015 w 12192001"/>
              <a:gd name="connsiteY221" fmla="*/ 1833548 h 2344739"/>
              <a:gd name="connsiteX222" fmla="*/ 292435 w 12192001"/>
              <a:gd name="connsiteY222" fmla="*/ 1812852 h 2344739"/>
              <a:gd name="connsiteX223" fmla="*/ 118381 w 12192001"/>
              <a:gd name="connsiteY223" fmla="*/ 1761047 h 2344739"/>
              <a:gd name="connsiteX224" fmla="*/ 15526 w 12192001"/>
              <a:gd name="connsiteY224" fmla="*/ 1758191 h 2344739"/>
              <a:gd name="connsiteX225" fmla="*/ 2 w 12192001"/>
              <a:gd name="connsiteY225" fmla="*/ 1752722 h 2344739"/>
              <a:gd name="connsiteX226" fmla="*/ 1 w 12192001"/>
              <a:gd name="connsiteY226" fmla="*/ 762497 h 2344739"/>
              <a:gd name="connsiteX227" fmla="*/ 0 w 12192001"/>
              <a:gd name="connsiteY227" fmla="*/ 762497 h 2344739"/>
              <a:gd name="connsiteX228" fmla="*/ 0 w 12192001"/>
              <a:gd name="connsiteY228" fmla="*/ 222213 h 2344739"/>
              <a:gd name="connsiteX229" fmla="*/ 0 w 12192001"/>
              <a:gd name="connsiteY229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05669 w 12192001"/>
              <a:gd name="connsiteY25" fmla="*/ 1033623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13812 w 12192001"/>
              <a:gd name="connsiteY69" fmla="*/ 1919069 h 2344739"/>
              <a:gd name="connsiteX70" fmla="*/ 9053453 w 12192001"/>
              <a:gd name="connsiteY70" fmla="*/ 1910755 h 2344739"/>
              <a:gd name="connsiteX71" fmla="*/ 9005486 w 12192001"/>
              <a:gd name="connsiteY71" fmla="*/ 1914040 h 2344739"/>
              <a:gd name="connsiteX72" fmla="*/ 9005201 w 12192001"/>
              <a:gd name="connsiteY72" fmla="*/ 1913800 h 2344739"/>
              <a:gd name="connsiteX73" fmla="*/ 8996232 w 12192001"/>
              <a:gd name="connsiteY73" fmla="*/ 1915011 h 2344739"/>
              <a:gd name="connsiteX74" fmla="*/ 8990394 w 12192001"/>
              <a:gd name="connsiteY74" fmla="*/ 1917072 h 2344739"/>
              <a:gd name="connsiteX75" fmla="*/ 8974337 w 12192001"/>
              <a:gd name="connsiteY75" fmla="*/ 1920298 h 2344739"/>
              <a:gd name="connsiteX76" fmla="*/ 8968011 w 12192001"/>
              <a:gd name="connsiteY76" fmla="*/ 1919598 h 2344739"/>
              <a:gd name="connsiteX77" fmla="*/ 8963048 w 12192001"/>
              <a:gd name="connsiteY77" fmla="*/ 1917373 h 2344739"/>
              <a:gd name="connsiteX78" fmla="*/ 8928988 w 12192001"/>
              <a:gd name="connsiteY78" fmla="*/ 1914185 h 2344739"/>
              <a:gd name="connsiteX79" fmla="*/ 8752444 w 12192001"/>
              <a:gd name="connsiteY79" fmla="*/ 1933417 h 2344739"/>
              <a:gd name="connsiteX80" fmla="*/ 8707847 w 12192001"/>
              <a:gd name="connsiteY80" fmla="*/ 1935518 h 2344739"/>
              <a:gd name="connsiteX81" fmla="*/ 8596071 w 12192001"/>
              <a:gd name="connsiteY81" fmla="*/ 1944090 h 2344739"/>
              <a:gd name="connsiteX82" fmla="*/ 8525230 w 12192001"/>
              <a:gd name="connsiteY82" fmla="*/ 1929248 h 2344739"/>
              <a:gd name="connsiteX83" fmla="*/ 8510983 w 12192001"/>
              <a:gd name="connsiteY83" fmla="*/ 1935163 h 2344739"/>
              <a:gd name="connsiteX84" fmla="*/ 8506167 w 12192001"/>
              <a:gd name="connsiteY84" fmla="*/ 1938164 h 2344739"/>
              <a:gd name="connsiteX85" fmla="*/ 8497968 w 12192001"/>
              <a:gd name="connsiteY85" fmla="*/ 1940902 h 2344739"/>
              <a:gd name="connsiteX86" fmla="*/ 8497594 w 12192001"/>
              <a:gd name="connsiteY86" fmla="*/ 1940723 h 2344739"/>
              <a:gd name="connsiteX87" fmla="*/ 8490249 w 12192001"/>
              <a:gd name="connsiteY87" fmla="*/ 1943773 h 2344739"/>
              <a:gd name="connsiteX88" fmla="*/ 8367182 w 12192001"/>
              <a:gd name="connsiteY88" fmla="*/ 1957815 h 2344739"/>
              <a:gd name="connsiteX89" fmla="*/ 8353799 w 12192001"/>
              <a:gd name="connsiteY89" fmla="*/ 1958009 h 2344739"/>
              <a:gd name="connsiteX90" fmla="*/ 8352373 w 12192001"/>
              <a:gd name="connsiteY90" fmla="*/ 1957169 h 2344739"/>
              <a:gd name="connsiteX91" fmla="*/ 8320104 w 12192001"/>
              <a:gd name="connsiteY91" fmla="*/ 1974587 h 2344739"/>
              <a:gd name="connsiteX92" fmla="*/ 8314433 w 12192001"/>
              <a:gd name="connsiteY92" fmla="*/ 1974913 h 2344739"/>
              <a:gd name="connsiteX93" fmla="*/ 8295174 w 12192001"/>
              <a:gd name="connsiteY93" fmla="*/ 1988808 h 2344739"/>
              <a:gd name="connsiteX94" fmla="*/ 8284276 w 12192001"/>
              <a:gd name="connsiteY94" fmla="*/ 1994631 h 2344739"/>
              <a:gd name="connsiteX95" fmla="*/ 8283150 w 12192001"/>
              <a:gd name="connsiteY95" fmla="*/ 1999074 h 2344739"/>
              <a:gd name="connsiteX96" fmla="*/ 8266076 w 12192001"/>
              <a:gd name="connsiteY96" fmla="*/ 2006249 h 2344739"/>
              <a:gd name="connsiteX97" fmla="*/ 8263377 w 12192001"/>
              <a:gd name="connsiteY97" fmla="*/ 2006019 h 2344739"/>
              <a:gd name="connsiteX98" fmla="*/ 8252033 w 12192001"/>
              <a:gd name="connsiteY98" fmla="*/ 2015862 h 2344739"/>
              <a:gd name="connsiteX99" fmla="*/ 8245834 w 12192001"/>
              <a:gd name="connsiteY99" fmla="*/ 2028854 h 2344739"/>
              <a:gd name="connsiteX100" fmla="*/ 8090272 w 12192001"/>
              <a:gd name="connsiteY100" fmla="*/ 2075015 h 2344739"/>
              <a:gd name="connsiteX101" fmla="*/ 7905407 w 12192001"/>
              <a:gd name="connsiteY101" fmla="*/ 2116988 h 2344739"/>
              <a:gd name="connsiteX102" fmla="*/ 7718745 w 12192001"/>
              <a:gd name="connsiteY102" fmla="*/ 2142703 h 2344739"/>
              <a:gd name="connsiteX103" fmla="*/ 7614347 w 12192001"/>
              <a:gd name="connsiteY103" fmla="*/ 2139232 h 2344739"/>
              <a:gd name="connsiteX104" fmla="*/ 7527543 w 12192001"/>
              <a:gd name="connsiteY104" fmla="*/ 2145060 h 2344739"/>
              <a:gd name="connsiteX105" fmla="*/ 7519571 w 12192001"/>
              <a:gd name="connsiteY105" fmla="*/ 2147613 h 2344739"/>
              <a:gd name="connsiteX106" fmla="*/ 7507411 w 12192001"/>
              <a:gd name="connsiteY106" fmla="*/ 2148948 h 2344739"/>
              <a:gd name="connsiteX107" fmla="*/ 7507040 w 12192001"/>
              <a:gd name="connsiteY107" fmla="*/ 2148621 h 2344739"/>
              <a:gd name="connsiteX108" fmla="*/ 7495795 w 12192001"/>
              <a:gd name="connsiteY108" fmla="*/ 2150573 h 2344739"/>
              <a:gd name="connsiteX109" fmla="*/ 7405391 w 12192001"/>
              <a:gd name="connsiteY109" fmla="*/ 2142468 h 2344739"/>
              <a:gd name="connsiteX110" fmla="*/ 7218559 w 12192001"/>
              <a:gd name="connsiteY110" fmla="*/ 2156680 h 2344739"/>
              <a:gd name="connsiteX111" fmla="*/ 7201101 w 12192001"/>
              <a:gd name="connsiteY111" fmla="*/ 2161230 h 2344739"/>
              <a:gd name="connsiteX112" fmla="*/ 7197004 w 12192001"/>
              <a:gd name="connsiteY112" fmla="*/ 2166588 h 2344739"/>
              <a:gd name="connsiteX113" fmla="*/ 7170808 w 12192001"/>
              <a:gd name="connsiteY113" fmla="*/ 2171236 h 2344739"/>
              <a:gd name="connsiteX114" fmla="*/ 7096988 w 12192001"/>
              <a:gd name="connsiteY114" fmla="*/ 2183464 h 2344739"/>
              <a:gd name="connsiteX115" fmla="*/ 7018496 w 12192001"/>
              <a:gd name="connsiteY115" fmla="*/ 2183090 h 2344739"/>
              <a:gd name="connsiteX116" fmla="*/ 6904146 w 12192001"/>
              <a:gd name="connsiteY116" fmla="*/ 2212596 h 2344739"/>
              <a:gd name="connsiteX117" fmla="*/ 6708222 w 12192001"/>
              <a:gd name="connsiteY117" fmla="*/ 2240551 h 2344739"/>
              <a:gd name="connsiteX118" fmla="*/ 6549454 w 12192001"/>
              <a:gd name="connsiteY118" fmla="*/ 2269327 h 2344739"/>
              <a:gd name="connsiteX119" fmla="*/ 6317560 w 12192001"/>
              <a:gd name="connsiteY119" fmla="*/ 2316127 h 2344739"/>
              <a:gd name="connsiteX120" fmla="*/ 6168674 w 12192001"/>
              <a:gd name="connsiteY120" fmla="*/ 2318214 h 2344739"/>
              <a:gd name="connsiteX121" fmla="*/ 6073848 w 12192001"/>
              <a:gd name="connsiteY121" fmla="*/ 2338676 h 2344739"/>
              <a:gd name="connsiteX122" fmla="*/ 6068529 w 12192001"/>
              <a:gd name="connsiteY122" fmla="*/ 2337139 h 2344739"/>
              <a:gd name="connsiteX123" fmla="*/ 6048638 w 12192001"/>
              <a:gd name="connsiteY123" fmla="*/ 2337822 h 2344739"/>
              <a:gd name="connsiteX124" fmla="*/ 6041285 w 12192001"/>
              <a:gd name="connsiteY124" fmla="*/ 2329473 h 2344739"/>
              <a:gd name="connsiteX125" fmla="*/ 6010090 w 12192001"/>
              <a:gd name="connsiteY125" fmla="*/ 2324380 h 2344739"/>
              <a:gd name="connsiteX126" fmla="*/ 5957375 w 12192001"/>
              <a:gd name="connsiteY126" fmla="*/ 2328024 h 2344739"/>
              <a:gd name="connsiteX127" fmla="*/ 5758919 w 12192001"/>
              <a:gd name="connsiteY127" fmla="*/ 2343716 h 2344739"/>
              <a:gd name="connsiteX128" fmla="*/ 5626960 w 12192001"/>
              <a:gd name="connsiteY128" fmla="*/ 2344739 h 2344739"/>
              <a:gd name="connsiteX129" fmla="*/ 5470906 w 12192001"/>
              <a:gd name="connsiteY129" fmla="*/ 2330719 h 2344739"/>
              <a:gd name="connsiteX130" fmla="*/ 5432761 w 12192001"/>
              <a:gd name="connsiteY130" fmla="*/ 2319466 h 2344739"/>
              <a:gd name="connsiteX131" fmla="*/ 5381669 w 12192001"/>
              <a:gd name="connsiteY131" fmla="*/ 2301764 h 2344739"/>
              <a:gd name="connsiteX132" fmla="*/ 5261764 w 12192001"/>
              <a:gd name="connsiteY132" fmla="*/ 2281347 h 2344739"/>
              <a:gd name="connsiteX133" fmla="*/ 5222961 w 12192001"/>
              <a:gd name="connsiteY133" fmla="*/ 2270223 h 2344739"/>
              <a:gd name="connsiteX134" fmla="*/ 5174660 w 12192001"/>
              <a:gd name="connsiteY134" fmla="*/ 2267233 h 2344739"/>
              <a:gd name="connsiteX135" fmla="*/ 5156554 w 12192001"/>
              <a:gd name="connsiteY135" fmla="*/ 2260010 h 2344739"/>
              <a:gd name="connsiteX136" fmla="*/ 5142599 w 12192001"/>
              <a:gd name="connsiteY136" fmla="*/ 2256610 h 2344739"/>
              <a:gd name="connsiteX137" fmla="*/ 5139596 w 12192001"/>
              <a:gd name="connsiteY137" fmla="*/ 2254509 h 2344739"/>
              <a:gd name="connsiteX138" fmla="*/ 5121659 w 12192001"/>
              <a:gd name="connsiteY138" fmla="*/ 2243656 h 2344739"/>
              <a:gd name="connsiteX139" fmla="*/ 5065790 w 12192001"/>
              <a:gd name="connsiteY139" fmla="*/ 2250227 h 2344739"/>
              <a:gd name="connsiteX140" fmla="*/ 5011514 w 12192001"/>
              <a:gd name="connsiteY140" fmla="*/ 2233846 h 2344739"/>
              <a:gd name="connsiteX141" fmla="*/ 4840441 w 12192001"/>
              <a:gd name="connsiteY141" fmla="*/ 2209829 h 2344739"/>
              <a:gd name="connsiteX142" fmla="*/ 4762447 w 12192001"/>
              <a:gd name="connsiteY142" fmla="*/ 2182061 h 2344739"/>
              <a:gd name="connsiteX143" fmla="*/ 4723186 w 12192001"/>
              <a:gd name="connsiteY143" fmla="*/ 2173047 h 2344739"/>
              <a:gd name="connsiteX144" fmla="*/ 4721176 w 12192001"/>
              <a:gd name="connsiteY144" fmla="*/ 2172298 h 2344739"/>
              <a:gd name="connsiteX145" fmla="*/ 4722111 w 12192001"/>
              <a:gd name="connsiteY145" fmla="*/ 2172087 h 2344739"/>
              <a:gd name="connsiteX146" fmla="*/ 4717202 w 12192001"/>
              <a:gd name="connsiteY146" fmla="*/ 2170817 h 2344739"/>
              <a:gd name="connsiteX147" fmla="*/ 4721176 w 12192001"/>
              <a:gd name="connsiteY147" fmla="*/ 2172298 h 2344739"/>
              <a:gd name="connsiteX148" fmla="*/ 4715526 w 12192001"/>
              <a:gd name="connsiteY148" fmla="*/ 2173573 h 2344739"/>
              <a:gd name="connsiteX149" fmla="*/ 4515814 w 12192001"/>
              <a:gd name="connsiteY149" fmla="*/ 2163671 h 2344739"/>
              <a:gd name="connsiteX150" fmla="*/ 4428543 w 12192001"/>
              <a:gd name="connsiteY150" fmla="*/ 2153020 h 2344739"/>
              <a:gd name="connsiteX151" fmla="*/ 4362875 w 12192001"/>
              <a:gd name="connsiteY151" fmla="*/ 2151674 h 2344739"/>
              <a:gd name="connsiteX152" fmla="*/ 4316966 w 12192001"/>
              <a:gd name="connsiteY152" fmla="*/ 2158289 h 2344739"/>
              <a:gd name="connsiteX153" fmla="*/ 4315110 w 12192001"/>
              <a:gd name="connsiteY153" fmla="*/ 2156948 h 2344739"/>
              <a:gd name="connsiteX154" fmla="*/ 4295144 w 12192001"/>
              <a:gd name="connsiteY154" fmla="*/ 2155069 h 2344739"/>
              <a:gd name="connsiteX155" fmla="*/ 4290064 w 12192001"/>
              <a:gd name="connsiteY155" fmla="*/ 2157986 h 2344739"/>
              <a:gd name="connsiteX156" fmla="*/ 4276142 w 12192001"/>
              <a:gd name="connsiteY156" fmla="*/ 2157740 h 2344739"/>
              <a:gd name="connsiteX157" fmla="*/ 4248117 w 12192001"/>
              <a:gd name="connsiteY157" fmla="*/ 2160064 h 2344739"/>
              <a:gd name="connsiteX158" fmla="*/ 4202051 w 12192001"/>
              <a:gd name="connsiteY158" fmla="*/ 2157269 h 2344739"/>
              <a:gd name="connsiteX159" fmla="*/ 4201745 w 12192001"/>
              <a:gd name="connsiteY159" fmla="*/ 2156010 h 2344739"/>
              <a:gd name="connsiteX160" fmla="*/ 4191248 w 12192001"/>
              <a:gd name="connsiteY160" fmla="*/ 2150376 h 2344739"/>
              <a:gd name="connsiteX161" fmla="*/ 4142745 w 12192001"/>
              <a:gd name="connsiteY161" fmla="*/ 2134511 h 2344739"/>
              <a:gd name="connsiteX162" fmla="*/ 4083097 w 12192001"/>
              <a:gd name="connsiteY162" fmla="*/ 2107978 h 2344739"/>
              <a:gd name="connsiteX163" fmla="*/ 4074546 w 12192001"/>
              <a:gd name="connsiteY163" fmla="*/ 2107143 h 2344739"/>
              <a:gd name="connsiteX164" fmla="*/ 4074427 w 12192001"/>
              <a:gd name="connsiteY164" fmla="*/ 2106844 h 2344739"/>
              <a:gd name="connsiteX165" fmla="*/ 4065510 w 12192001"/>
              <a:gd name="connsiteY165" fmla="*/ 2105400 h 2344739"/>
              <a:gd name="connsiteX166" fmla="*/ 4058954 w 12192001"/>
              <a:gd name="connsiteY166" fmla="*/ 2105618 h 2344739"/>
              <a:gd name="connsiteX167" fmla="*/ 4042364 w 12192001"/>
              <a:gd name="connsiteY167" fmla="*/ 2103997 h 2344739"/>
              <a:gd name="connsiteX168" fmla="*/ 4036997 w 12192001"/>
              <a:gd name="connsiteY168" fmla="*/ 2101563 h 2344739"/>
              <a:gd name="connsiteX169" fmla="*/ 4035363 w 12192001"/>
              <a:gd name="connsiteY169" fmla="*/ 2097896 h 2344739"/>
              <a:gd name="connsiteX170" fmla="*/ 4033778 w 12192001"/>
              <a:gd name="connsiteY170" fmla="*/ 2098131 h 2344739"/>
              <a:gd name="connsiteX171" fmla="*/ 4004538 w 12192001"/>
              <a:gd name="connsiteY171" fmla="*/ 2085563 h 2344739"/>
              <a:gd name="connsiteX172" fmla="*/ 3936846 w 12192001"/>
              <a:gd name="connsiteY172" fmla="*/ 2068106 h 2344739"/>
              <a:gd name="connsiteX173" fmla="*/ 3897275 w 12192001"/>
              <a:gd name="connsiteY173" fmla="*/ 2062451 h 2344739"/>
              <a:gd name="connsiteX174" fmla="*/ 3789760 w 12192001"/>
              <a:gd name="connsiteY174" fmla="*/ 2042213 h 2344739"/>
              <a:gd name="connsiteX175" fmla="*/ 3682513 w 12192001"/>
              <a:gd name="connsiteY175" fmla="*/ 2018290 h 2344739"/>
              <a:gd name="connsiteX176" fmla="*/ 3610035 w 12192001"/>
              <a:gd name="connsiteY176" fmla="*/ 1986019 h 2344739"/>
              <a:gd name="connsiteX177" fmla="*/ 3603855 w 12192001"/>
              <a:gd name="connsiteY177" fmla="*/ 1987381 h 2344739"/>
              <a:gd name="connsiteX178" fmla="*/ 3594736 w 12192001"/>
              <a:gd name="connsiteY178" fmla="*/ 1987545 h 2344739"/>
              <a:gd name="connsiteX179" fmla="*/ 3594501 w 12192001"/>
              <a:gd name="connsiteY179" fmla="*/ 1987276 h 2344739"/>
              <a:gd name="connsiteX180" fmla="*/ 3585978 w 12192001"/>
              <a:gd name="connsiteY180" fmla="*/ 1987966 h 2344739"/>
              <a:gd name="connsiteX181" fmla="*/ 3536135 w 12192001"/>
              <a:gd name="connsiteY181" fmla="*/ 1978267 h 2344739"/>
              <a:gd name="connsiteX182" fmla="*/ 3473223 w 12192001"/>
              <a:gd name="connsiteY182" fmla="*/ 1974606 h 2344739"/>
              <a:gd name="connsiteX183" fmla="*/ 3400728 w 12192001"/>
              <a:gd name="connsiteY183" fmla="*/ 1962558 h 2344739"/>
              <a:gd name="connsiteX184" fmla="*/ 3363888 w 12192001"/>
              <a:gd name="connsiteY184" fmla="*/ 1979510 h 2344739"/>
              <a:gd name="connsiteX185" fmla="*/ 3344026 w 12192001"/>
              <a:gd name="connsiteY185" fmla="*/ 1981192 h 2344739"/>
              <a:gd name="connsiteX186" fmla="*/ 3341698 w 12192001"/>
              <a:gd name="connsiteY186" fmla="*/ 1980217 h 2344739"/>
              <a:gd name="connsiteX187" fmla="*/ 3262356 w 12192001"/>
              <a:gd name="connsiteY187" fmla="*/ 1986094 h 2344739"/>
              <a:gd name="connsiteX188" fmla="*/ 3142556 w 12192001"/>
              <a:gd name="connsiteY188" fmla="*/ 1993869 h 2344739"/>
              <a:gd name="connsiteX189" fmla="*/ 3030291 w 12192001"/>
              <a:gd name="connsiteY189" fmla="*/ 1996512 h 2344739"/>
              <a:gd name="connsiteX190" fmla="*/ 2781569 w 12192001"/>
              <a:gd name="connsiteY190" fmla="*/ 2018333 h 2344739"/>
              <a:gd name="connsiteX191" fmla="*/ 2646527 w 12192001"/>
              <a:gd name="connsiteY191" fmla="*/ 2028869 h 2344739"/>
              <a:gd name="connsiteX192" fmla="*/ 2568028 w 12192001"/>
              <a:gd name="connsiteY192" fmla="*/ 2002628 h 2344739"/>
              <a:gd name="connsiteX193" fmla="*/ 2443255 w 12192001"/>
              <a:gd name="connsiteY193" fmla="*/ 2016529 h 2344739"/>
              <a:gd name="connsiteX194" fmla="*/ 2315112 w 12192001"/>
              <a:gd name="connsiteY194" fmla="*/ 2024996 h 2344739"/>
              <a:gd name="connsiteX195" fmla="*/ 2208578 w 12192001"/>
              <a:gd name="connsiteY195" fmla="*/ 2019763 h 2344739"/>
              <a:gd name="connsiteX196" fmla="*/ 2094665 w 12192001"/>
              <a:gd name="connsiteY196" fmla="*/ 2003052 h 2344739"/>
              <a:gd name="connsiteX197" fmla="*/ 1997356 w 12192001"/>
              <a:gd name="connsiteY197" fmla="*/ 1995032 h 2344739"/>
              <a:gd name="connsiteX198" fmla="*/ 1928172 w 12192001"/>
              <a:gd name="connsiteY198" fmla="*/ 2016977 h 2344739"/>
              <a:gd name="connsiteX199" fmla="*/ 1921650 w 12192001"/>
              <a:gd name="connsiteY199" fmla="*/ 2012146 h 2344739"/>
              <a:gd name="connsiteX200" fmla="*/ 1873080 w 12192001"/>
              <a:gd name="connsiteY200" fmla="*/ 2013741 h 2344739"/>
              <a:gd name="connsiteX201" fmla="*/ 1786655 w 12192001"/>
              <a:gd name="connsiteY201" fmla="*/ 2041363 h 2344739"/>
              <a:gd name="connsiteX202" fmla="*/ 1738204 w 12192001"/>
              <a:gd name="connsiteY202" fmla="*/ 2036312 h 2344739"/>
              <a:gd name="connsiteX203" fmla="*/ 1675071 w 12192001"/>
              <a:gd name="connsiteY203" fmla="*/ 2019963 h 2344739"/>
              <a:gd name="connsiteX204" fmla="*/ 1608669 w 12192001"/>
              <a:gd name="connsiteY204" fmla="*/ 2013066 h 2344739"/>
              <a:gd name="connsiteX205" fmla="*/ 1496110 w 12192001"/>
              <a:gd name="connsiteY205" fmla="*/ 1987476 h 2344739"/>
              <a:gd name="connsiteX206" fmla="*/ 1149979 w 12192001"/>
              <a:gd name="connsiteY206" fmla="*/ 1938041 h 2344739"/>
              <a:gd name="connsiteX207" fmla="*/ 858269 w 12192001"/>
              <a:gd name="connsiteY207" fmla="*/ 1928608 h 2344739"/>
              <a:gd name="connsiteX208" fmla="*/ 837540 w 12192001"/>
              <a:gd name="connsiteY208" fmla="*/ 1929821 h 2344739"/>
              <a:gd name="connsiteX209" fmla="*/ 816809 w 12192001"/>
              <a:gd name="connsiteY209" fmla="*/ 1927857 h 2344739"/>
              <a:gd name="connsiteX210" fmla="*/ 811506 w 12192001"/>
              <a:gd name="connsiteY210" fmla="*/ 1930751 h 2344739"/>
              <a:gd name="connsiteX211" fmla="*/ 797041 w 12192001"/>
              <a:gd name="connsiteY211" fmla="*/ 1930446 h 2344739"/>
              <a:gd name="connsiteX212" fmla="*/ 767901 w 12192001"/>
              <a:gd name="connsiteY212" fmla="*/ 1932653 h 2344739"/>
              <a:gd name="connsiteX213" fmla="*/ 763053 w 12192001"/>
              <a:gd name="connsiteY213" fmla="*/ 1930432 h 2344739"/>
              <a:gd name="connsiteX214" fmla="*/ 720047 w 12192001"/>
              <a:gd name="connsiteY214" fmla="*/ 1929661 h 2344739"/>
              <a:gd name="connsiteX215" fmla="*/ 719742 w 12192001"/>
              <a:gd name="connsiteY215" fmla="*/ 1928399 h 2344739"/>
              <a:gd name="connsiteX216" fmla="*/ 708875 w 12192001"/>
              <a:gd name="connsiteY216" fmla="*/ 1922722 h 2344739"/>
              <a:gd name="connsiteX217" fmla="*/ 596792 w 12192001"/>
              <a:gd name="connsiteY217" fmla="*/ 1879864 h 2344739"/>
              <a:gd name="connsiteX218" fmla="*/ 578535 w 12192001"/>
              <a:gd name="connsiteY218" fmla="*/ 1877212 h 2344739"/>
              <a:gd name="connsiteX219" fmla="*/ 571717 w 12192001"/>
              <a:gd name="connsiteY219" fmla="*/ 1877401 h 2344739"/>
              <a:gd name="connsiteX220" fmla="*/ 445099 w 12192001"/>
              <a:gd name="connsiteY220" fmla="*/ 1839371 h 2344739"/>
              <a:gd name="connsiteX221" fmla="*/ 404015 w 12192001"/>
              <a:gd name="connsiteY221" fmla="*/ 1833548 h 2344739"/>
              <a:gd name="connsiteX222" fmla="*/ 292435 w 12192001"/>
              <a:gd name="connsiteY222" fmla="*/ 1812852 h 2344739"/>
              <a:gd name="connsiteX223" fmla="*/ 118381 w 12192001"/>
              <a:gd name="connsiteY223" fmla="*/ 1761047 h 2344739"/>
              <a:gd name="connsiteX224" fmla="*/ 15526 w 12192001"/>
              <a:gd name="connsiteY224" fmla="*/ 1758191 h 2344739"/>
              <a:gd name="connsiteX225" fmla="*/ 2 w 12192001"/>
              <a:gd name="connsiteY225" fmla="*/ 1752722 h 2344739"/>
              <a:gd name="connsiteX226" fmla="*/ 1 w 12192001"/>
              <a:gd name="connsiteY226" fmla="*/ 762497 h 2344739"/>
              <a:gd name="connsiteX227" fmla="*/ 0 w 12192001"/>
              <a:gd name="connsiteY227" fmla="*/ 762497 h 2344739"/>
              <a:gd name="connsiteX228" fmla="*/ 0 w 12192001"/>
              <a:gd name="connsiteY228" fmla="*/ 222213 h 2344739"/>
              <a:gd name="connsiteX229" fmla="*/ 0 w 12192001"/>
              <a:gd name="connsiteY229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05669 w 12192001"/>
              <a:gd name="connsiteY25" fmla="*/ 1033623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13812 w 12192001"/>
              <a:gd name="connsiteY69" fmla="*/ 1919069 h 2344739"/>
              <a:gd name="connsiteX70" fmla="*/ 9053453 w 12192001"/>
              <a:gd name="connsiteY70" fmla="*/ 1910755 h 2344739"/>
              <a:gd name="connsiteX71" fmla="*/ 9005486 w 12192001"/>
              <a:gd name="connsiteY71" fmla="*/ 1914040 h 2344739"/>
              <a:gd name="connsiteX72" fmla="*/ 9005201 w 12192001"/>
              <a:gd name="connsiteY72" fmla="*/ 1913800 h 2344739"/>
              <a:gd name="connsiteX73" fmla="*/ 8996232 w 12192001"/>
              <a:gd name="connsiteY73" fmla="*/ 1915011 h 2344739"/>
              <a:gd name="connsiteX74" fmla="*/ 8990394 w 12192001"/>
              <a:gd name="connsiteY74" fmla="*/ 1917072 h 2344739"/>
              <a:gd name="connsiteX75" fmla="*/ 8974337 w 12192001"/>
              <a:gd name="connsiteY75" fmla="*/ 1920298 h 2344739"/>
              <a:gd name="connsiteX76" fmla="*/ 8968011 w 12192001"/>
              <a:gd name="connsiteY76" fmla="*/ 1919598 h 2344739"/>
              <a:gd name="connsiteX77" fmla="*/ 8963048 w 12192001"/>
              <a:gd name="connsiteY77" fmla="*/ 1917373 h 2344739"/>
              <a:gd name="connsiteX78" fmla="*/ 8928988 w 12192001"/>
              <a:gd name="connsiteY78" fmla="*/ 1914185 h 2344739"/>
              <a:gd name="connsiteX79" fmla="*/ 8752444 w 12192001"/>
              <a:gd name="connsiteY79" fmla="*/ 1933417 h 2344739"/>
              <a:gd name="connsiteX80" fmla="*/ 8707847 w 12192001"/>
              <a:gd name="connsiteY80" fmla="*/ 1935518 h 2344739"/>
              <a:gd name="connsiteX81" fmla="*/ 8596071 w 12192001"/>
              <a:gd name="connsiteY81" fmla="*/ 1944090 h 2344739"/>
              <a:gd name="connsiteX82" fmla="*/ 8525230 w 12192001"/>
              <a:gd name="connsiteY82" fmla="*/ 1929248 h 2344739"/>
              <a:gd name="connsiteX83" fmla="*/ 8510983 w 12192001"/>
              <a:gd name="connsiteY83" fmla="*/ 1935163 h 2344739"/>
              <a:gd name="connsiteX84" fmla="*/ 8506167 w 12192001"/>
              <a:gd name="connsiteY84" fmla="*/ 1938164 h 2344739"/>
              <a:gd name="connsiteX85" fmla="*/ 8497968 w 12192001"/>
              <a:gd name="connsiteY85" fmla="*/ 1940902 h 2344739"/>
              <a:gd name="connsiteX86" fmla="*/ 8497594 w 12192001"/>
              <a:gd name="connsiteY86" fmla="*/ 1940723 h 2344739"/>
              <a:gd name="connsiteX87" fmla="*/ 8490249 w 12192001"/>
              <a:gd name="connsiteY87" fmla="*/ 1943773 h 2344739"/>
              <a:gd name="connsiteX88" fmla="*/ 8367182 w 12192001"/>
              <a:gd name="connsiteY88" fmla="*/ 1957815 h 2344739"/>
              <a:gd name="connsiteX89" fmla="*/ 8353799 w 12192001"/>
              <a:gd name="connsiteY89" fmla="*/ 1958009 h 2344739"/>
              <a:gd name="connsiteX90" fmla="*/ 8352373 w 12192001"/>
              <a:gd name="connsiteY90" fmla="*/ 1957169 h 2344739"/>
              <a:gd name="connsiteX91" fmla="*/ 8320104 w 12192001"/>
              <a:gd name="connsiteY91" fmla="*/ 1974587 h 2344739"/>
              <a:gd name="connsiteX92" fmla="*/ 8314433 w 12192001"/>
              <a:gd name="connsiteY92" fmla="*/ 1974913 h 2344739"/>
              <a:gd name="connsiteX93" fmla="*/ 8295174 w 12192001"/>
              <a:gd name="connsiteY93" fmla="*/ 1988808 h 2344739"/>
              <a:gd name="connsiteX94" fmla="*/ 8284276 w 12192001"/>
              <a:gd name="connsiteY94" fmla="*/ 1994631 h 2344739"/>
              <a:gd name="connsiteX95" fmla="*/ 8283150 w 12192001"/>
              <a:gd name="connsiteY95" fmla="*/ 1999074 h 2344739"/>
              <a:gd name="connsiteX96" fmla="*/ 8266076 w 12192001"/>
              <a:gd name="connsiteY96" fmla="*/ 2006249 h 2344739"/>
              <a:gd name="connsiteX97" fmla="*/ 8263377 w 12192001"/>
              <a:gd name="connsiteY97" fmla="*/ 2006019 h 2344739"/>
              <a:gd name="connsiteX98" fmla="*/ 8252033 w 12192001"/>
              <a:gd name="connsiteY98" fmla="*/ 2015862 h 2344739"/>
              <a:gd name="connsiteX99" fmla="*/ 8245834 w 12192001"/>
              <a:gd name="connsiteY99" fmla="*/ 2028854 h 2344739"/>
              <a:gd name="connsiteX100" fmla="*/ 8090272 w 12192001"/>
              <a:gd name="connsiteY100" fmla="*/ 2075015 h 2344739"/>
              <a:gd name="connsiteX101" fmla="*/ 7905407 w 12192001"/>
              <a:gd name="connsiteY101" fmla="*/ 2116988 h 2344739"/>
              <a:gd name="connsiteX102" fmla="*/ 7718745 w 12192001"/>
              <a:gd name="connsiteY102" fmla="*/ 2142703 h 2344739"/>
              <a:gd name="connsiteX103" fmla="*/ 7614347 w 12192001"/>
              <a:gd name="connsiteY103" fmla="*/ 2139232 h 2344739"/>
              <a:gd name="connsiteX104" fmla="*/ 7527543 w 12192001"/>
              <a:gd name="connsiteY104" fmla="*/ 2145060 h 2344739"/>
              <a:gd name="connsiteX105" fmla="*/ 7519571 w 12192001"/>
              <a:gd name="connsiteY105" fmla="*/ 2147613 h 2344739"/>
              <a:gd name="connsiteX106" fmla="*/ 7507411 w 12192001"/>
              <a:gd name="connsiteY106" fmla="*/ 2148948 h 2344739"/>
              <a:gd name="connsiteX107" fmla="*/ 7507040 w 12192001"/>
              <a:gd name="connsiteY107" fmla="*/ 2148621 h 2344739"/>
              <a:gd name="connsiteX108" fmla="*/ 7495795 w 12192001"/>
              <a:gd name="connsiteY108" fmla="*/ 2150573 h 2344739"/>
              <a:gd name="connsiteX109" fmla="*/ 7405391 w 12192001"/>
              <a:gd name="connsiteY109" fmla="*/ 2142468 h 2344739"/>
              <a:gd name="connsiteX110" fmla="*/ 7218559 w 12192001"/>
              <a:gd name="connsiteY110" fmla="*/ 2156680 h 2344739"/>
              <a:gd name="connsiteX111" fmla="*/ 7201101 w 12192001"/>
              <a:gd name="connsiteY111" fmla="*/ 2161230 h 2344739"/>
              <a:gd name="connsiteX112" fmla="*/ 7197004 w 12192001"/>
              <a:gd name="connsiteY112" fmla="*/ 2166588 h 2344739"/>
              <a:gd name="connsiteX113" fmla="*/ 7170808 w 12192001"/>
              <a:gd name="connsiteY113" fmla="*/ 2171236 h 2344739"/>
              <a:gd name="connsiteX114" fmla="*/ 7096988 w 12192001"/>
              <a:gd name="connsiteY114" fmla="*/ 2183464 h 2344739"/>
              <a:gd name="connsiteX115" fmla="*/ 7018496 w 12192001"/>
              <a:gd name="connsiteY115" fmla="*/ 2183090 h 2344739"/>
              <a:gd name="connsiteX116" fmla="*/ 6904146 w 12192001"/>
              <a:gd name="connsiteY116" fmla="*/ 2212596 h 2344739"/>
              <a:gd name="connsiteX117" fmla="*/ 6708222 w 12192001"/>
              <a:gd name="connsiteY117" fmla="*/ 2240551 h 2344739"/>
              <a:gd name="connsiteX118" fmla="*/ 6549454 w 12192001"/>
              <a:gd name="connsiteY118" fmla="*/ 2269327 h 2344739"/>
              <a:gd name="connsiteX119" fmla="*/ 6317560 w 12192001"/>
              <a:gd name="connsiteY119" fmla="*/ 2316127 h 2344739"/>
              <a:gd name="connsiteX120" fmla="*/ 6168674 w 12192001"/>
              <a:gd name="connsiteY120" fmla="*/ 2318214 h 2344739"/>
              <a:gd name="connsiteX121" fmla="*/ 6073848 w 12192001"/>
              <a:gd name="connsiteY121" fmla="*/ 2338676 h 2344739"/>
              <a:gd name="connsiteX122" fmla="*/ 6068529 w 12192001"/>
              <a:gd name="connsiteY122" fmla="*/ 2337139 h 2344739"/>
              <a:gd name="connsiteX123" fmla="*/ 6048638 w 12192001"/>
              <a:gd name="connsiteY123" fmla="*/ 2337822 h 2344739"/>
              <a:gd name="connsiteX124" fmla="*/ 6041285 w 12192001"/>
              <a:gd name="connsiteY124" fmla="*/ 2329473 h 2344739"/>
              <a:gd name="connsiteX125" fmla="*/ 6010090 w 12192001"/>
              <a:gd name="connsiteY125" fmla="*/ 2324380 h 2344739"/>
              <a:gd name="connsiteX126" fmla="*/ 5957375 w 12192001"/>
              <a:gd name="connsiteY126" fmla="*/ 2328024 h 2344739"/>
              <a:gd name="connsiteX127" fmla="*/ 5758919 w 12192001"/>
              <a:gd name="connsiteY127" fmla="*/ 2343716 h 2344739"/>
              <a:gd name="connsiteX128" fmla="*/ 5626960 w 12192001"/>
              <a:gd name="connsiteY128" fmla="*/ 2344739 h 2344739"/>
              <a:gd name="connsiteX129" fmla="*/ 5470906 w 12192001"/>
              <a:gd name="connsiteY129" fmla="*/ 2330719 h 2344739"/>
              <a:gd name="connsiteX130" fmla="*/ 5432761 w 12192001"/>
              <a:gd name="connsiteY130" fmla="*/ 2319466 h 2344739"/>
              <a:gd name="connsiteX131" fmla="*/ 5381669 w 12192001"/>
              <a:gd name="connsiteY131" fmla="*/ 2301764 h 2344739"/>
              <a:gd name="connsiteX132" fmla="*/ 5261764 w 12192001"/>
              <a:gd name="connsiteY132" fmla="*/ 2281347 h 2344739"/>
              <a:gd name="connsiteX133" fmla="*/ 5222961 w 12192001"/>
              <a:gd name="connsiteY133" fmla="*/ 2270223 h 2344739"/>
              <a:gd name="connsiteX134" fmla="*/ 5174660 w 12192001"/>
              <a:gd name="connsiteY134" fmla="*/ 2267233 h 2344739"/>
              <a:gd name="connsiteX135" fmla="*/ 5156554 w 12192001"/>
              <a:gd name="connsiteY135" fmla="*/ 2260010 h 2344739"/>
              <a:gd name="connsiteX136" fmla="*/ 5142599 w 12192001"/>
              <a:gd name="connsiteY136" fmla="*/ 2256610 h 2344739"/>
              <a:gd name="connsiteX137" fmla="*/ 5139596 w 12192001"/>
              <a:gd name="connsiteY137" fmla="*/ 2254509 h 2344739"/>
              <a:gd name="connsiteX138" fmla="*/ 5121659 w 12192001"/>
              <a:gd name="connsiteY138" fmla="*/ 2243656 h 2344739"/>
              <a:gd name="connsiteX139" fmla="*/ 5065790 w 12192001"/>
              <a:gd name="connsiteY139" fmla="*/ 2250227 h 2344739"/>
              <a:gd name="connsiteX140" fmla="*/ 5011514 w 12192001"/>
              <a:gd name="connsiteY140" fmla="*/ 2233846 h 2344739"/>
              <a:gd name="connsiteX141" fmla="*/ 4840441 w 12192001"/>
              <a:gd name="connsiteY141" fmla="*/ 2209829 h 2344739"/>
              <a:gd name="connsiteX142" fmla="*/ 4762447 w 12192001"/>
              <a:gd name="connsiteY142" fmla="*/ 2182061 h 2344739"/>
              <a:gd name="connsiteX143" fmla="*/ 4723186 w 12192001"/>
              <a:gd name="connsiteY143" fmla="*/ 2173047 h 2344739"/>
              <a:gd name="connsiteX144" fmla="*/ 4721176 w 12192001"/>
              <a:gd name="connsiteY144" fmla="*/ 2172298 h 2344739"/>
              <a:gd name="connsiteX145" fmla="*/ 4722111 w 12192001"/>
              <a:gd name="connsiteY145" fmla="*/ 2172087 h 2344739"/>
              <a:gd name="connsiteX146" fmla="*/ 4717202 w 12192001"/>
              <a:gd name="connsiteY146" fmla="*/ 2170817 h 2344739"/>
              <a:gd name="connsiteX147" fmla="*/ 4721176 w 12192001"/>
              <a:gd name="connsiteY147" fmla="*/ 2172298 h 2344739"/>
              <a:gd name="connsiteX148" fmla="*/ 4715526 w 12192001"/>
              <a:gd name="connsiteY148" fmla="*/ 2173573 h 2344739"/>
              <a:gd name="connsiteX149" fmla="*/ 4515814 w 12192001"/>
              <a:gd name="connsiteY149" fmla="*/ 2163671 h 2344739"/>
              <a:gd name="connsiteX150" fmla="*/ 4428543 w 12192001"/>
              <a:gd name="connsiteY150" fmla="*/ 2153020 h 2344739"/>
              <a:gd name="connsiteX151" fmla="*/ 4362875 w 12192001"/>
              <a:gd name="connsiteY151" fmla="*/ 2151674 h 2344739"/>
              <a:gd name="connsiteX152" fmla="*/ 4316966 w 12192001"/>
              <a:gd name="connsiteY152" fmla="*/ 2158289 h 2344739"/>
              <a:gd name="connsiteX153" fmla="*/ 4315110 w 12192001"/>
              <a:gd name="connsiteY153" fmla="*/ 2156948 h 2344739"/>
              <a:gd name="connsiteX154" fmla="*/ 4295144 w 12192001"/>
              <a:gd name="connsiteY154" fmla="*/ 2155069 h 2344739"/>
              <a:gd name="connsiteX155" fmla="*/ 4290064 w 12192001"/>
              <a:gd name="connsiteY155" fmla="*/ 2157986 h 2344739"/>
              <a:gd name="connsiteX156" fmla="*/ 4276142 w 12192001"/>
              <a:gd name="connsiteY156" fmla="*/ 2157740 h 2344739"/>
              <a:gd name="connsiteX157" fmla="*/ 4248117 w 12192001"/>
              <a:gd name="connsiteY157" fmla="*/ 2160064 h 2344739"/>
              <a:gd name="connsiteX158" fmla="*/ 4202051 w 12192001"/>
              <a:gd name="connsiteY158" fmla="*/ 2157269 h 2344739"/>
              <a:gd name="connsiteX159" fmla="*/ 4201745 w 12192001"/>
              <a:gd name="connsiteY159" fmla="*/ 2156010 h 2344739"/>
              <a:gd name="connsiteX160" fmla="*/ 4191248 w 12192001"/>
              <a:gd name="connsiteY160" fmla="*/ 2150376 h 2344739"/>
              <a:gd name="connsiteX161" fmla="*/ 4142745 w 12192001"/>
              <a:gd name="connsiteY161" fmla="*/ 2134511 h 2344739"/>
              <a:gd name="connsiteX162" fmla="*/ 4083097 w 12192001"/>
              <a:gd name="connsiteY162" fmla="*/ 2107978 h 2344739"/>
              <a:gd name="connsiteX163" fmla="*/ 4074546 w 12192001"/>
              <a:gd name="connsiteY163" fmla="*/ 2107143 h 2344739"/>
              <a:gd name="connsiteX164" fmla="*/ 4074427 w 12192001"/>
              <a:gd name="connsiteY164" fmla="*/ 2106844 h 2344739"/>
              <a:gd name="connsiteX165" fmla="*/ 4065510 w 12192001"/>
              <a:gd name="connsiteY165" fmla="*/ 2105400 h 2344739"/>
              <a:gd name="connsiteX166" fmla="*/ 4058954 w 12192001"/>
              <a:gd name="connsiteY166" fmla="*/ 2105618 h 2344739"/>
              <a:gd name="connsiteX167" fmla="*/ 4042364 w 12192001"/>
              <a:gd name="connsiteY167" fmla="*/ 2103997 h 2344739"/>
              <a:gd name="connsiteX168" fmla="*/ 4036997 w 12192001"/>
              <a:gd name="connsiteY168" fmla="*/ 2101563 h 2344739"/>
              <a:gd name="connsiteX169" fmla="*/ 4035363 w 12192001"/>
              <a:gd name="connsiteY169" fmla="*/ 2097896 h 2344739"/>
              <a:gd name="connsiteX170" fmla="*/ 4033778 w 12192001"/>
              <a:gd name="connsiteY170" fmla="*/ 2098131 h 2344739"/>
              <a:gd name="connsiteX171" fmla="*/ 4004538 w 12192001"/>
              <a:gd name="connsiteY171" fmla="*/ 2085563 h 2344739"/>
              <a:gd name="connsiteX172" fmla="*/ 3936846 w 12192001"/>
              <a:gd name="connsiteY172" fmla="*/ 2068106 h 2344739"/>
              <a:gd name="connsiteX173" fmla="*/ 3897275 w 12192001"/>
              <a:gd name="connsiteY173" fmla="*/ 2062451 h 2344739"/>
              <a:gd name="connsiteX174" fmla="*/ 3789760 w 12192001"/>
              <a:gd name="connsiteY174" fmla="*/ 2042213 h 2344739"/>
              <a:gd name="connsiteX175" fmla="*/ 3682513 w 12192001"/>
              <a:gd name="connsiteY175" fmla="*/ 2018290 h 2344739"/>
              <a:gd name="connsiteX176" fmla="*/ 3610035 w 12192001"/>
              <a:gd name="connsiteY176" fmla="*/ 1986019 h 2344739"/>
              <a:gd name="connsiteX177" fmla="*/ 3603855 w 12192001"/>
              <a:gd name="connsiteY177" fmla="*/ 1987381 h 2344739"/>
              <a:gd name="connsiteX178" fmla="*/ 3594736 w 12192001"/>
              <a:gd name="connsiteY178" fmla="*/ 1987545 h 2344739"/>
              <a:gd name="connsiteX179" fmla="*/ 3594501 w 12192001"/>
              <a:gd name="connsiteY179" fmla="*/ 1987276 h 2344739"/>
              <a:gd name="connsiteX180" fmla="*/ 3585978 w 12192001"/>
              <a:gd name="connsiteY180" fmla="*/ 1987966 h 2344739"/>
              <a:gd name="connsiteX181" fmla="*/ 3536135 w 12192001"/>
              <a:gd name="connsiteY181" fmla="*/ 1978267 h 2344739"/>
              <a:gd name="connsiteX182" fmla="*/ 3473223 w 12192001"/>
              <a:gd name="connsiteY182" fmla="*/ 1974606 h 2344739"/>
              <a:gd name="connsiteX183" fmla="*/ 3400728 w 12192001"/>
              <a:gd name="connsiteY183" fmla="*/ 1962558 h 2344739"/>
              <a:gd name="connsiteX184" fmla="*/ 3363888 w 12192001"/>
              <a:gd name="connsiteY184" fmla="*/ 1979510 h 2344739"/>
              <a:gd name="connsiteX185" fmla="*/ 3344026 w 12192001"/>
              <a:gd name="connsiteY185" fmla="*/ 1981192 h 2344739"/>
              <a:gd name="connsiteX186" fmla="*/ 3341698 w 12192001"/>
              <a:gd name="connsiteY186" fmla="*/ 1980217 h 2344739"/>
              <a:gd name="connsiteX187" fmla="*/ 3262356 w 12192001"/>
              <a:gd name="connsiteY187" fmla="*/ 1986094 h 2344739"/>
              <a:gd name="connsiteX188" fmla="*/ 3142556 w 12192001"/>
              <a:gd name="connsiteY188" fmla="*/ 1993869 h 2344739"/>
              <a:gd name="connsiteX189" fmla="*/ 3030291 w 12192001"/>
              <a:gd name="connsiteY189" fmla="*/ 1996512 h 2344739"/>
              <a:gd name="connsiteX190" fmla="*/ 2781569 w 12192001"/>
              <a:gd name="connsiteY190" fmla="*/ 2018333 h 2344739"/>
              <a:gd name="connsiteX191" fmla="*/ 2646527 w 12192001"/>
              <a:gd name="connsiteY191" fmla="*/ 2028869 h 2344739"/>
              <a:gd name="connsiteX192" fmla="*/ 2568028 w 12192001"/>
              <a:gd name="connsiteY192" fmla="*/ 2002628 h 2344739"/>
              <a:gd name="connsiteX193" fmla="*/ 2443255 w 12192001"/>
              <a:gd name="connsiteY193" fmla="*/ 2016529 h 2344739"/>
              <a:gd name="connsiteX194" fmla="*/ 2315112 w 12192001"/>
              <a:gd name="connsiteY194" fmla="*/ 2024996 h 2344739"/>
              <a:gd name="connsiteX195" fmla="*/ 2208578 w 12192001"/>
              <a:gd name="connsiteY195" fmla="*/ 2019763 h 2344739"/>
              <a:gd name="connsiteX196" fmla="*/ 2094665 w 12192001"/>
              <a:gd name="connsiteY196" fmla="*/ 2003052 h 2344739"/>
              <a:gd name="connsiteX197" fmla="*/ 1997356 w 12192001"/>
              <a:gd name="connsiteY197" fmla="*/ 1995032 h 2344739"/>
              <a:gd name="connsiteX198" fmla="*/ 1928172 w 12192001"/>
              <a:gd name="connsiteY198" fmla="*/ 2016977 h 2344739"/>
              <a:gd name="connsiteX199" fmla="*/ 1921650 w 12192001"/>
              <a:gd name="connsiteY199" fmla="*/ 2012146 h 2344739"/>
              <a:gd name="connsiteX200" fmla="*/ 1873080 w 12192001"/>
              <a:gd name="connsiteY200" fmla="*/ 2013741 h 2344739"/>
              <a:gd name="connsiteX201" fmla="*/ 1786655 w 12192001"/>
              <a:gd name="connsiteY201" fmla="*/ 2041363 h 2344739"/>
              <a:gd name="connsiteX202" fmla="*/ 1738204 w 12192001"/>
              <a:gd name="connsiteY202" fmla="*/ 2036312 h 2344739"/>
              <a:gd name="connsiteX203" fmla="*/ 1675071 w 12192001"/>
              <a:gd name="connsiteY203" fmla="*/ 2019963 h 2344739"/>
              <a:gd name="connsiteX204" fmla="*/ 1608669 w 12192001"/>
              <a:gd name="connsiteY204" fmla="*/ 2013066 h 2344739"/>
              <a:gd name="connsiteX205" fmla="*/ 1496110 w 12192001"/>
              <a:gd name="connsiteY205" fmla="*/ 1987476 h 2344739"/>
              <a:gd name="connsiteX206" fmla="*/ 1149979 w 12192001"/>
              <a:gd name="connsiteY206" fmla="*/ 1938041 h 2344739"/>
              <a:gd name="connsiteX207" fmla="*/ 858269 w 12192001"/>
              <a:gd name="connsiteY207" fmla="*/ 1928608 h 2344739"/>
              <a:gd name="connsiteX208" fmla="*/ 837540 w 12192001"/>
              <a:gd name="connsiteY208" fmla="*/ 1929821 h 2344739"/>
              <a:gd name="connsiteX209" fmla="*/ 816809 w 12192001"/>
              <a:gd name="connsiteY209" fmla="*/ 1927857 h 2344739"/>
              <a:gd name="connsiteX210" fmla="*/ 811506 w 12192001"/>
              <a:gd name="connsiteY210" fmla="*/ 1930751 h 2344739"/>
              <a:gd name="connsiteX211" fmla="*/ 797041 w 12192001"/>
              <a:gd name="connsiteY211" fmla="*/ 1930446 h 2344739"/>
              <a:gd name="connsiteX212" fmla="*/ 767901 w 12192001"/>
              <a:gd name="connsiteY212" fmla="*/ 1932653 h 2344739"/>
              <a:gd name="connsiteX213" fmla="*/ 763053 w 12192001"/>
              <a:gd name="connsiteY213" fmla="*/ 1930432 h 2344739"/>
              <a:gd name="connsiteX214" fmla="*/ 720047 w 12192001"/>
              <a:gd name="connsiteY214" fmla="*/ 1929661 h 2344739"/>
              <a:gd name="connsiteX215" fmla="*/ 719742 w 12192001"/>
              <a:gd name="connsiteY215" fmla="*/ 1928399 h 2344739"/>
              <a:gd name="connsiteX216" fmla="*/ 708875 w 12192001"/>
              <a:gd name="connsiteY216" fmla="*/ 1922722 h 2344739"/>
              <a:gd name="connsiteX217" fmla="*/ 596792 w 12192001"/>
              <a:gd name="connsiteY217" fmla="*/ 1879864 h 2344739"/>
              <a:gd name="connsiteX218" fmla="*/ 578535 w 12192001"/>
              <a:gd name="connsiteY218" fmla="*/ 1877212 h 2344739"/>
              <a:gd name="connsiteX219" fmla="*/ 571717 w 12192001"/>
              <a:gd name="connsiteY219" fmla="*/ 1877401 h 2344739"/>
              <a:gd name="connsiteX220" fmla="*/ 445099 w 12192001"/>
              <a:gd name="connsiteY220" fmla="*/ 1839371 h 2344739"/>
              <a:gd name="connsiteX221" fmla="*/ 404015 w 12192001"/>
              <a:gd name="connsiteY221" fmla="*/ 1833548 h 2344739"/>
              <a:gd name="connsiteX222" fmla="*/ 292435 w 12192001"/>
              <a:gd name="connsiteY222" fmla="*/ 1812852 h 2344739"/>
              <a:gd name="connsiteX223" fmla="*/ 118381 w 12192001"/>
              <a:gd name="connsiteY223" fmla="*/ 1761047 h 2344739"/>
              <a:gd name="connsiteX224" fmla="*/ 15526 w 12192001"/>
              <a:gd name="connsiteY224" fmla="*/ 1758191 h 2344739"/>
              <a:gd name="connsiteX225" fmla="*/ 2 w 12192001"/>
              <a:gd name="connsiteY225" fmla="*/ 1752722 h 2344739"/>
              <a:gd name="connsiteX226" fmla="*/ 1 w 12192001"/>
              <a:gd name="connsiteY226" fmla="*/ 762497 h 2344739"/>
              <a:gd name="connsiteX227" fmla="*/ 0 w 12192001"/>
              <a:gd name="connsiteY227" fmla="*/ 762497 h 2344739"/>
              <a:gd name="connsiteX228" fmla="*/ 0 w 12192001"/>
              <a:gd name="connsiteY228" fmla="*/ 222213 h 2344739"/>
              <a:gd name="connsiteX229" fmla="*/ 0 w 12192001"/>
              <a:gd name="connsiteY229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05669 w 12192001"/>
              <a:gd name="connsiteY25" fmla="*/ 1033623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13812 w 12192001"/>
              <a:gd name="connsiteY69" fmla="*/ 1919069 h 2344739"/>
              <a:gd name="connsiteX70" fmla="*/ 9053453 w 12192001"/>
              <a:gd name="connsiteY70" fmla="*/ 1910755 h 2344739"/>
              <a:gd name="connsiteX71" fmla="*/ 9005486 w 12192001"/>
              <a:gd name="connsiteY71" fmla="*/ 1914040 h 2344739"/>
              <a:gd name="connsiteX72" fmla="*/ 9005201 w 12192001"/>
              <a:gd name="connsiteY72" fmla="*/ 1913800 h 2344739"/>
              <a:gd name="connsiteX73" fmla="*/ 8996232 w 12192001"/>
              <a:gd name="connsiteY73" fmla="*/ 1915011 h 2344739"/>
              <a:gd name="connsiteX74" fmla="*/ 8990394 w 12192001"/>
              <a:gd name="connsiteY74" fmla="*/ 1917072 h 2344739"/>
              <a:gd name="connsiteX75" fmla="*/ 8974337 w 12192001"/>
              <a:gd name="connsiteY75" fmla="*/ 1920298 h 2344739"/>
              <a:gd name="connsiteX76" fmla="*/ 8968011 w 12192001"/>
              <a:gd name="connsiteY76" fmla="*/ 1919598 h 2344739"/>
              <a:gd name="connsiteX77" fmla="*/ 8963048 w 12192001"/>
              <a:gd name="connsiteY77" fmla="*/ 1917373 h 2344739"/>
              <a:gd name="connsiteX78" fmla="*/ 8928988 w 12192001"/>
              <a:gd name="connsiteY78" fmla="*/ 1914185 h 2344739"/>
              <a:gd name="connsiteX79" fmla="*/ 8752444 w 12192001"/>
              <a:gd name="connsiteY79" fmla="*/ 1933417 h 2344739"/>
              <a:gd name="connsiteX80" fmla="*/ 8707847 w 12192001"/>
              <a:gd name="connsiteY80" fmla="*/ 1935518 h 2344739"/>
              <a:gd name="connsiteX81" fmla="*/ 8596071 w 12192001"/>
              <a:gd name="connsiteY81" fmla="*/ 1944090 h 2344739"/>
              <a:gd name="connsiteX82" fmla="*/ 8525230 w 12192001"/>
              <a:gd name="connsiteY82" fmla="*/ 1929248 h 2344739"/>
              <a:gd name="connsiteX83" fmla="*/ 8510983 w 12192001"/>
              <a:gd name="connsiteY83" fmla="*/ 1935163 h 2344739"/>
              <a:gd name="connsiteX84" fmla="*/ 8506167 w 12192001"/>
              <a:gd name="connsiteY84" fmla="*/ 1938164 h 2344739"/>
              <a:gd name="connsiteX85" fmla="*/ 8497968 w 12192001"/>
              <a:gd name="connsiteY85" fmla="*/ 1940902 h 2344739"/>
              <a:gd name="connsiteX86" fmla="*/ 8497594 w 12192001"/>
              <a:gd name="connsiteY86" fmla="*/ 1940723 h 2344739"/>
              <a:gd name="connsiteX87" fmla="*/ 8490249 w 12192001"/>
              <a:gd name="connsiteY87" fmla="*/ 1943773 h 2344739"/>
              <a:gd name="connsiteX88" fmla="*/ 8367182 w 12192001"/>
              <a:gd name="connsiteY88" fmla="*/ 1957815 h 2344739"/>
              <a:gd name="connsiteX89" fmla="*/ 8353799 w 12192001"/>
              <a:gd name="connsiteY89" fmla="*/ 1958009 h 2344739"/>
              <a:gd name="connsiteX90" fmla="*/ 8352373 w 12192001"/>
              <a:gd name="connsiteY90" fmla="*/ 1957169 h 2344739"/>
              <a:gd name="connsiteX91" fmla="*/ 8320104 w 12192001"/>
              <a:gd name="connsiteY91" fmla="*/ 1974587 h 2344739"/>
              <a:gd name="connsiteX92" fmla="*/ 8314433 w 12192001"/>
              <a:gd name="connsiteY92" fmla="*/ 1974913 h 2344739"/>
              <a:gd name="connsiteX93" fmla="*/ 8295174 w 12192001"/>
              <a:gd name="connsiteY93" fmla="*/ 1988808 h 2344739"/>
              <a:gd name="connsiteX94" fmla="*/ 8284276 w 12192001"/>
              <a:gd name="connsiteY94" fmla="*/ 1994631 h 2344739"/>
              <a:gd name="connsiteX95" fmla="*/ 8283150 w 12192001"/>
              <a:gd name="connsiteY95" fmla="*/ 1999074 h 2344739"/>
              <a:gd name="connsiteX96" fmla="*/ 8266076 w 12192001"/>
              <a:gd name="connsiteY96" fmla="*/ 2006249 h 2344739"/>
              <a:gd name="connsiteX97" fmla="*/ 8263377 w 12192001"/>
              <a:gd name="connsiteY97" fmla="*/ 2006019 h 2344739"/>
              <a:gd name="connsiteX98" fmla="*/ 8252033 w 12192001"/>
              <a:gd name="connsiteY98" fmla="*/ 2015862 h 2344739"/>
              <a:gd name="connsiteX99" fmla="*/ 8245834 w 12192001"/>
              <a:gd name="connsiteY99" fmla="*/ 2028854 h 2344739"/>
              <a:gd name="connsiteX100" fmla="*/ 8090272 w 12192001"/>
              <a:gd name="connsiteY100" fmla="*/ 2075015 h 2344739"/>
              <a:gd name="connsiteX101" fmla="*/ 7905407 w 12192001"/>
              <a:gd name="connsiteY101" fmla="*/ 2116988 h 2344739"/>
              <a:gd name="connsiteX102" fmla="*/ 7718745 w 12192001"/>
              <a:gd name="connsiteY102" fmla="*/ 2142703 h 2344739"/>
              <a:gd name="connsiteX103" fmla="*/ 7614347 w 12192001"/>
              <a:gd name="connsiteY103" fmla="*/ 2139232 h 2344739"/>
              <a:gd name="connsiteX104" fmla="*/ 7527543 w 12192001"/>
              <a:gd name="connsiteY104" fmla="*/ 2145060 h 2344739"/>
              <a:gd name="connsiteX105" fmla="*/ 7519571 w 12192001"/>
              <a:gd name="connsiteY105" fmla="*/ 2147613 h 2344739"/>
              <a:gd name="connsiteX106" fmla="*/ 7507411 w 12192001"/>
              <a:gd name="connsiteY106" fmla="*/ 2148948 h 2344739"/>
              <a:gd name="connsiteX107" fmla="*/ 7507040 w 12192001"/>
              <a:gd name="connsiteY107" fmla="*/ 2148621 h 2344739"/>
              <a:gd name="connsiteX108" fmla="*/ 7495795 w 12192001"/>
              <a:gd name="connsiteY108" fmla="*/ 2150573 h 2344739"/>
              <a:gd name="connsiteX109" fmla="*/ 7405391 w 12192001"/>
              <a:gd name="connsiteY109" fmla="*/ 2142468 h 2344739"/>
              <a:gd name="connsiteX110" fmla="*/ 7218559 w 12192001"/>
              <a:gd name="connsiteY110" fmla="*/ 2156680 h 2344739"/>
              <a:gd name="connsiteX111" fmla="*/ 7201101 w 12192001"/>
              <a:gd name="connsiteY111" fmla="*/ 2161230 h 2344739"/>
              <a:gd name="connsiteX112" fmla="*/ 7197004 w 12192001"/>
              <a:gd name="connsiteY112" fmla="*/ 2166588 h 2344739"/>
              <a:gd name="connsiteX113" fmla="*/ 7170808 w 12192001"/>
              <a:gd name="connsiteY113" fmla="*/ 2171236 h 2344739"/>
              <a:gd name="connsiteX114" fmla="*/ 7096988 w 12192001"/>
              <a:gd name="connsiteY114" fmla="*/ 2183464 h 2344739"/>
              <a:gd name="connsiteX115" fmla="*/ 7018496 w 12192001"/>
              <a:gd name="connsiteY115" fmla="*/ 2183090 h 2344739"/>
              <a:gd name="connsiteX116" fmla="*/ 6904146 w 12192001"/>
              <a:gd name="connsiteY116" fmla="*/ 2212596 h 2344739"/>
              <a:gd name="connsiteX117" fmla="*/ 6708222 w 12192001"/>
              <a:gd name="connsiteY117" fmla="*/ 2240551 h 2344739"/>
              <a:gd name="connsiteX118" fmla="*/ 6549454 w 12192001"/>
              <a:gd name="connsiteY118" fmla="*/ 2269327 h 2344739"/>
              <a:gd name="connsiteX119" fmla="*/ 6317560 w 12192001"/>
              <a:gd name="connsiteY119" fmla="*/ 2316127 h 2344739"/>
              <a:gd name="connsiteX120" fmla="*/ 6168674 w 12192001"/>
              <a:gd name="connsiteY120" fmla="*/ 2318214 h 2344739"/>
              <a:gd name="connsiteX121" fmla="*/ 6073848 w 12192001"/>
              <a:gd name="connsiteY121" fmla="*/ 2338676 h 2344739"/>
              <a:gd name="connsiteX122" fmla="*/ 6068529 w 12192001"/>
              <a:gd name="connsiteY122" fmla="*/ 2337139 h 2344739"/>
              <a:gd name="connsiteX123" fmla="*/ 6048638 w 12192001"/>
              <a:gd name="connsiteY123" fmla="*/ 2337822 h 2344739"/>
              <a:gd name="connsiteX124" fmla="*/ 6041285 w 12192001"/>
              <a:gd name="connsiteY124" fmla="*/ 2329473 h 2344739"/>
              <a:gd name="connsiteX125" fmla="*/ 6010090 w 12192001"/>
              <a:gd name="connsiteY125" fmla="*/ 2324380 h 2344739"/>
              <a:gd name="connsiteX126" fmla="*/ 5957375 w 12192001"/>
              <a:gd name="connsiteY126" fmla="*/ 2328024 h 2344739"/>
              <a:gd name="connsiteX127" fmla="*/ 5758919 w 12192001"/>
              <a:gd name="connsiteY127" fmla="*/ 2343716 h 2344739"/>
              <a:gd name="connsiteX128" fmla="*/ 5626960 w 12192001"/>
              <a:gd name="connsiteY128" fmla="*/ 2344739 h 2344739"/>
              <a:gd name="connsiteX129" fmla="*/ 5470906 w 12192001"/>
              <a:gd name="connsiteY129" fmla="*/ 2330719 h 2344739"/>
              <a:gd name="connsiteX130" fmla="*/ 5432761 w 12192001"/>
              <a:gd name="connsiteY130" fmla="*/ 2319466 h 2344739"/>
              <a:gd name="connsiteX131" fmla="*/ 5381669 w 12192001"/>
              <a:gd name="connsiteY131" fmla="*/ 2301764 h 2344739"/>
              <a:gd name="connsiteX132" fmla="*/ 5261764 w 12192001"/>
              <a:gd name="connsiteY132" fmla="*/ 2281347 h 2344739"/>
              <a:gd name="connsiteX133" fmla="*/ 5222961 w 12192001"/>
              <a:gd name="connsiteY133" fmla="*/ 2270223 h 2344739"/>
              <a:gd name="connsiteX134" fmla="*/ 5174660 w 12192001"/>
              <a:gd name="connsiteY134" fmla="*/ 2267233 h 2344739"/>
              <a:gd name="connsiteX135" fmla="*/ 5156554 w 12192001"/>
              <a:gd name="connsiteY135" fmla="*/ 2260010 h 2344739"/>
              <a:gd name="connsiteX136" fmla="*/ 5142599 w 12192001"/>
              <a:gd name="connsiteY136" fmla="*/ 2256610 h 2344739"/>
              <a:gd name="connsiteX137" fmla="*/ 5139596 w 12192001"/>
              <a:gd name="connsiteY137" fmla="*/ 2254509 h 2344739"/>
              <a:gd name="connsiteX138" fmla="*/ 5121659 w 12192001"/>
              <a:gd name="connsiteY138" fmla="*/ 2243656 h 2344739"/>
              <a:gd name="connsiteX139" fmla="*/ 5065790 w 12192001"/>
              <a:gd name="connsiteY139" fmla="*/ 2250227 h 2344739"/>
              <a:gd name="connsiteX140" fmla="*/ 5011514 w 12192001"/>
              <a:gd name="connsiteY140" fmla="*/ 2233846 h 2344739"/>
              <a:gd name="connsiteX141" fmla="*/ 4840441 w 12192001"/>
              <a:gd name="connsiteY141" fmla="*/ 2209829 h 2344739"/>
              <a:gd name="connsiteX142" fmla="*/ 4762447 w 12192001"/>
              <a:gd name="connsiteY142" fmla="*/ 2182061 h 2344739"/>
              <a:gd name="connsiteX143" fmla="*/ 4723186 w 12192001"/>
              <a:gd name="connsiteY143" fmla="*/ 2173047 h 2344739"/>
              <a:gd name="connsiteX144" fmla="*/ 4721176 w 12192001"/>
              <a:gd name="connsiteY144" fmla="*/ 2172298 h 2344739"/>
              <a:gd name="connsiteX145" fmla="*/ 4722111 w 12192001"/>
              <a:gd name="connsiteY145" fmla="*/ 2172087 h 2344739"/>
              <a:gd name="connsiteX146" fmla="*/ 4717202 w 12192001"/>
              <a:gd name="connsiteY146" fmla="*/ 2170817 h 2344739"/>
              <a:gd name="connsiteX147" fmla="*/ 4721176 w 12192001"/>
              <a:gd name="connsiteY147" fmla="*/ 2172298 h 2344739"/>
              <a:gd name="connsiteX148" fmla="*/ 4715526 w 12192001"/>
              <a:gd name="connsiteY148" fmla="*/ 2173573 h 2344739"/>
              <a:gd name="connsiteX149" fmla="*/ 4515814 w 12192001"/>
              <a:gd name="connsiteY149" fmla="*/ 2163671 h 2344739"/>
              <a:gd name="connsiteX150" fmla="*/ 4428543 w 12192001"/>
              <a:gd name="connsiteY150" fmla="*/ 2153020 h 2344739"/>
              <a:gd name="connsiteX151" fmla="*/ 4362875 w 12192001"/>
              <a:gd name="connsiteY151" fmla="*/ 2151674 h 2344739"/>
              <a:gd name="connsiteX152" fmla="*/ 4316966 w 12192001"/>
              <a:gd name="connsiteY152" fmla="*/ 2158289 h 2344739"/>
              <a:gd name="connsiteX153" fmla="*/ 4315110 w 12192001"/>
              <a:gd name="connsiteY153" fmla="*/ 2156948 h 2344739"/>
              <a:gd name="connsiteX154" fmla="*/ 4295144 w 12192001"/>
              <a:gd name="connsiteY154" fmla="*/ 2155069 h 2344739"/>
              <a:gd name="connsiteX155" fmla="*/ 4290064 w 12192001"/>
              <a:gd name="connsiteY155" fmla="*/ 2157986 h 2344739"/>
              <a:gd name="connsiteX156" fmla="*/ 4276142 w 12192001"/>
              <a:gd name="connsiteY156" fmla="*/ 2157740 h 2344739"/>
              <a:gd name="connsiteX157" fmla="*/ 4248117 w 12192001"/>
              <a:gd name="connsiteY157" fmla="*/ 2160064 h 2344739"/>
              <a:gd name="connsiteX158" fmla="*/ 4202051 w 12192001"/>
              <a:gd name="connsiteY158" fmla="*/ 2157269 h 2344739"/>
              <a:gd name="connsiteX159" fmla="*/ 4201745 w 12192001"/>
              <a:gd name="connsiteY159" fmla="*/ 2156010 h 2344739"/>
              <a:gd name="connsiteX160" fmla="*/ 4191248 w 12192001"/>
              <a:gd name="connsiteY160" fmla="*/ 2150376 h 2344739"/>
              <a:gd name="connsiteX161" fmla="*/ 4142745 w 12192001"/>
              <a:gd name="connsiteY161" fmla="*/ 2134511 h 2344739"/>
              <a:gd name="connsiteX162" fmla="*/ 4083097 w 12192001"/>
              <a:gd name="connsiteY162" fmla="*/ 2107978 h 2344739"/>
              <a:gd name="connsiteX163" fmla="*/ 4074546 w 12192001"/>
              <a:gd name="connsiteY163" fmla="*/ 2107143 h 2344739"/>
              <a:gd name="connsiteX164" fmla="*/ 4074427 w 12192001"/>
              <a:gd name="connsiteY164" fmla="*/ 2106844 h 2344739"/>
              <a:gd name="connsiteX165" fmla="*/ 4065510 w 12192001"/>
              <a:gd name="connsiteY165" fmla="*/ 2105400 h 2344739"/>
              <a:gd name="connsiteX166" fmla="*/ 4058954 w 12192001"/>
              <a:gd name="connsiteY166" fmla="*/ 2105618 h 2344739"/>
              <a:gd name="connsiteX167" fmla="*/ 4042364 w 12192001"/>
              <a:gd name="connsiteY167" fmla="*/ 2103997 h 2344739"/>
              <a:gd name="connsiteX168" fmla="*/ 4036997 w 12192001"/>
              <a:gd name="connsiteY168" fmla="*/ 2101563 h 2344739"/>
              <a:gd name="connsiteX169" fmla="*/ 4035363 w 12192001"/>
              <a:gd name="connsiteY169" fmla="*/ 2097896 h 2344739"/>
              <a:gd name="connsiteX170" fmla="*/ 4033778 w 12192001"/>
              <a:gd name="connsiteY170" fmla="*/ 2098131 h 2344739"/>
              <a:gd name="connsiteX171" fmla="*/ 4004538 w 12192001"/>
              <a:gd name="connsiteY171" fmla="*/ 2085563 h 2344739"/>
              <a:gd name="connsiteX172" fmla="*/ 3936846 w 12192001"/>
              <a:gd name="connsiteY172" fmla="*/ 2068106 h 2344739"/>
              <a:gd name="connsiteX173" fmla="*/ 3897275 w 12192001"/>
              <a:gd name="connsiteY173" fmla="*/ 2062451 h 2344739"/>
              <a:gd name="connsiteX174" fmla="*/ 3789760 w 12192001"/>
              <a:gd name="connsiteY174" fmla="*/ 2042213 h 2344739"/>
              <a:gd name="connsiteX175" fmla="*/ 3682513 w 12192001"/>
              <a:gd name="connsiteY175" fmla="*/ 2018290 h 2344739"/>
              <a:gd name="connsiteX176" fmla="*/ 3610035 w 12192001"/>
              <a:gd name="connsiteY176" fmla="*/ 1986019 h 2344739"/>
              <a:gd name="connsiteX177" fmla="*/ 3603855 w 12192001"/>
              <a:gd name="connsiteY177" fmla="*/ 1987381 h 2344739"/>
              <a:gd name="connsiteX178" fmla="*/ 3594736 w 12192001"/>
              <a:gd name="connsiteY178" fmla="*/ 1987545 h 2344739"/>
              <a:gd name="connsiteX179" fmla="*/ 3594501 w 12192001"/>
              <a:gd name="connsiteY179" fmla="*/ 1987276 h 2344739"/>
              <a:gd name="connsiteX180" fmla="*/ 3585978 w 12192001"/>
              <a:gd name="connsiteY180" fmla="*/ 1987966 h 2344739"/>
              <a:gd name="connsiteX181" fmla="*/ 3536135 w 12192001"/>
              <a:gd name="connsiteY181" fmla="*/ 1978267 h 2344739"/>
              <a:gd name="connsiteX182" fmla="*/ 3473223 w 12192001"/>
              <a:gd name="connsiteY182" fmla="*/ 1974606 h 2344739"/>
              <a:gd name="connsiteX183" fmla="*/ 3400728 w 12192001"/>
              <a:gd name="connsiteY183" fmla="*/ 1962558 h 2344739"/>
              <a:gd name="connsiteX184" fmla="*/ 3363888 w 12192001"/>
              <a:gd name="connsiteY184" fmla="*/ 1979510 h 2344739"/>
              <a:gd name="connsiteX185" fmla="*/ 3344026 w 12192001"/>
              <a:gd name="connsiteY185" fmla="*/ 1981192 h 2344739"/>
              <a:gd name="connsiteX186" fmla="*/ 3341698 w 12192001"/>
              <a:gd name="connsiteY186" fmla="*/ 1980217 h 2344739"/>
              <a:gd name="connsiteX187" fmla="*/ 3262356 w 12192001"/>
              <a:gd name="connsiteY187" fmla="*/ 1986094 h 2344739"/>
              <a:gd name="connsiteX188" fmla="*/ 3142556 w 12192001"/>
              <a:gd name="connsiteY188" fmla="*/ 1993869 h 2344739"/>
              <a:gd name="connsiteX189" fmla="*/ 3030291 w 12192001"/>
              <a:gd name="connsiteY189" fmla="*/ 1996512 h 2344739"/>
              <a:gd name="connsiteX190" fmla="*/ 2781569 w 12192001"/>
              <a:gd name="connsiteY190" fmla="*/ 2018333 h 2344739"/>
              <a:gd name="connsiteX191" fmla="*/ 2646527 w 12192001"/>
              <a:gd name="connsiteY191" fmla="*/ 2028869 h 2344739"/>
              <a:gd name="connsiteX192" fmla="*/ 2568028 w 12192001"/>
              <a:gd name="connsiteY192" fmla="*/ 2002628 h 2344739"/>
              <a:gd name="connsiteX193" fmla="*/ 2443255 w 12192001"/>
              <a:gd name="connsiteY193" fmla="*/ 2016529 h 2344739"/>
              <a:gd name="connsiteX194" fmla="*/ 2315112 w 12192001"/>
              <a:gd name="connsiteY194" fmla="*/ 2024996 h 2344739"/>
              <a:gd name="connsiteX195" fmla="*/ 2208578 w 12192001"/>
              <a:gd name="connsiteY195" fmla="*/ 2019763 h 2344739"/>
              <a:gd name="connsiteX196" fmla="*/ 2094665 w 12192001"/>
              <a:gd name="connsiteY196" fmla="*/ 2003052 h 2344739"/>
              <a:gd name="connsiteX197" fmla="*/ 1997356 w 12192001"/>
              <a:gd name="connsiteY197" fmla="*/ 1995032 h 2344739"/>
              <a:gd name="connsiteX198" fmla="*/ 1928172 w 12192001"/>
              <a:gd name="connsiteY198" fmla="*/ 2016977 h 2344739"/>
              <a:gd name="connsiteX199" fmla="*/ 1921650 w 12192001"/>
              <a:gd name="connsiteY199" fmla="*/ 2012146 h 2344739"/>
              <a:gd name="connsiteX200" fmla="*/ 1873080 w 12192001"/>
              <a:gd name="connsiteY200" fmla="*/ 2013741 h 2344739"/>
              <a:gd name="connsiteX201" fmla="*/ 1786655 w 12192001"/>
              <a:gd name="connsiteY201" fmla="*/ 2041363 h 2344739"/>
              <a:gd name="connsiteX202" fmla="*/ 1738204 w 12192001"/>
              <a:gd name="connsiteY202" fmla="*/ 2036312 h 2344739"/>
              <a:gd name="connsiteX203" fmla="*/ 1675071 w 12192001"/>
              <a:gd name="connsiteY203" fmla="*/ 2019963 h 2344739"/>
              <a:gd name="connsiteX204" fmla="*/ 1608669 w 12192001"/>
              <a:gd name="connsiteY204" fmla="*/ 2013066 h 2344739"/>
              <a:gd name="connsiteX205" fmla="*/ 1496110 w 12192001"/>
              <a:gd name="connsiteY205" fmla="*/ 1987476 h 2344739"/>
              <a:gd name="connsiteX206" fmla="*/ 1149979 w 12192001"/>
              <a:gd name="connsiteY206" fmla="*/ 1938041 h 2344739"/>
              <a:gd name="connsiteX207" fmla="*/ 858269 w 12192001"/>
              <a:gd name="connsiteY207" fmla="*/ 1928608 h 2344739"/>
              <a:gd name="connsiteX208" fmla="*/ 837540 w 12192001"/>
              <a:gd name="connsiteY208" fmla="*/ 1929821 h 2344739"/>
              <a:gd name="connsiteX209" fmla="*/ 816809 w 12192001"/>
              <a:gd name="connsiteY209" fmla="*/ 1927857 h 2344739"/>
              <a:gd name="connsiteX210" fmla="*/ 811506 w 12192001"/>
              <a:gd name="connsiteY210" fmla="*/ 1930751 h 2344739"/>
              <a:gd name="connsiteX211" fmla="*/ 797041 w 12192001"/>
              <a:gd name="connsiteY211" fmla="*/ 1930446 h 2344739"/>
              <a:gd name="connsiteX212" fmla="*/ 767901 w 12192001"/>
              <a:gd name="connsiteY212" fmla="*/ 1932653 h 2344739"/>
              <a:gd name="connsiteX213" fmla="*/ 720047 w 12192001"/>
              <a:gd name="connsiteY213" fmla="*/ 1929661 h 2344739"/>
              <a:gd name="connsiteX214" fmla="*/ 719742 w 12192001"/>
              <a:gd name="connsiteY214" fmla="*/ 1928399 h 2344739"/>
              <a:gd name="connsiteX215" fmla="*/ 708875 w 12192001"/>
              <a:gd name="connsiteY215" fmla="*/ 1922722 h 2344739"/>
              <a:gd name="connsiteX216" fmla="*/ 596792 w 12192001"/>
              <a:gd name="connsiteY216" fmla="*/ 1879864 h 2344739"/>
              <a:gd name="connsiteX217" fmla="*/ 578535 w 12192001"/>
              <a:gd name="connsiteY217" fmla="*/ 1877212 h 2344739"/>
              <a:gd name="connsiteX218" fmla="*/ 571717 w 12192001"/>
              <a:gd name="connsiteY218" fmla="*/ 1877401 h 2344739"/>
              <a:gd name="connsiteX219" fmla="*/ 445099 w 12192001"/>
              <a:gd name="connsiteY219" fmla="*/ 1839371 h 2344739"/>
              <a:gd name="connsiteX220" fmla="*/ 404015 w 12192001"/>
              <a:gd name="connsiteY220" fmla="*/ 1833548 h 2344739"/>
              <a:gd name="connsiteX221" fmla="*/ 292435 w 12192001"/>
              <a:gd name="connsiteY221" fmla="*/ 1812852 h 2344739"/>
              <a:gd name="connsiteX222" fmla="*/ 118381 w 12192001"/>
              <a:gd name="connsiteY222" fmla="*/ 1761047 h 2344739"/>
              <a:gd name="connsiteX223" fmla="*/ 15526 w 12192001"/>
              <a:gd name="connsiteY223" fmla="*/ 1758191 h 2344739"/>
              <a:gd name="connsiteX224" fmla="*/ 2 w 12192001"/>
              <a:gd name="connsiteY224" fmla="*/ 1752722 h 2344739"/>
              <a:gd name="connsiteX225" fmla="*/ 1 w 12192001"/>
              <a:gd name="connsiteY225" fmla="*/ 762497 h 2344739"/>
              <a:gd name="connsiteX226" fmla="*/ 0 w 12192001"/>
              <a:gd name="connsiteY226" fmla="*/ 762497 h 2344739"/>
              <a:gd name="connsiteX227" fmla="*/ 0 w 12192001"/>
              <a:gd name="connsiteY227" fmla="*/ 222213 h 2344739"/>
              <a:gd name="connsiteX228" fmla="*/ 0 w 12192001"/>
              <a:gd name="connsiteY228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05669 w 12192001"/>
              <a:gd name="connsiteY25" fmla="*/ 1033623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13812 w 12192001"/>
              <a:gd name="connsiteY69" fmla="*/ 1919069 h 2344739"/>
              <a:gd name="connsiteX70" fmla="*/ 9053453 w 12192001"/>
              <a:gd name="connsiteY70" fmla="*/ 1910755 h 2344739"/>
              <a:gd name="connsiteX71" fmla="*/ 9005486 w 12192001"/>
              <a:gd name="connsiteY71" fmla="*/ 1914040 h 2344739"/>
              <a:gd name="connsiteX72" fmla="*/ 9005201 w 12192001"/>
              <a:gd name="connsiteY72" fmla="*/ 1913800 h 2344739"/>
              <a:gd name="connsiteX73" fmla="*/ 8996232 w 12192001"/>
              <a:gd name="connsiteY73" fmla="*/ 1915011 h 2344739"/>
              <a:gd name="connsiteX74" fmla="*/ 8990394 w 12192001"/>
              <a:gd name="connsiteY74" fmla="*/ 1917072 h 2344739"/>
              <a:gd name="connsiteX75" fmla="*/ 8974337 w 12192001"/>
              <a:gd name="connsiteY75" fmla="*/ 1920298 h 2344739"/>
              <a:gd name="connsiteX76" fmla="*/ 8968011 w 12192001"/>
              <a:gd name="connsiteY76" fmla="*/ 1919598 h 2344739"/>
              <a:gd name="connsiteX77" fmla="*/ 8963048 w 12192001"/>
              <a:gd name="connsiteY77" fmla="*/ 1917373 h 2344739"/>
              <a:gd name="connsiteX78" fmla="*/ 8928988 w 12192001"/>
              <a:gd name="connsiteY78" fmla="*/ 1914185 h 2344739"/>
              <a:gd name="connsiteX79" fmla="*/ 8752444 w 12192001"/>
              <a:gd name="connsiteY79" fmla="*/ 1933417 h 2344739"/>
              <a:gd name="connsiteX80" fmla="*/ 8707847 w 12192001"/>
              <a:gd name="connsiteY80" fmla="*/ 1935518 h 2344739"/>
              <a:gd name="connsiteX81" fmla="*/ 8596071 w 12192001"/>
              <a:gd name="connsiteY81" fmla="*/ 1944090 h 2344739"/>
              <a:gd name="connsiteX82" fmla="*/ 8525230 w 12192001"/>
              <a:gd name="connsiteY82" fmla="*/ 1929248 h 2344739"/>
              <a:gd name="connsiteX83" fmla="*/ 8510983 w 12192001"/>
              <a:gd name="connsiteY83" fmla="*/ 1935163 h 2344739"/>
              <a:gd name="connsiteX84" fmla="*/ 8506167 w 12192001"/>
              <a:gd name="connsiteY84" fmla="*/ 1938164 h 2344739"/>
              <a:gd name="connsiteX85" fmla="*/ 8497968 w 12192001"/>
              <a:gd name="connsiteY85" fmla="*/ 1940902 h 2344739"/>
              <a:gd name="connsiteX86" fmla="*/ 8497594 w 12192001"/>
              <a:gd name="connsiteY86" fmla="*/ 1940723 h 2344739"/>
              <a:gd name="connsiteX87" fmla="*/ 8490249 w 12192001"/>
              <a:gd name="connsiteY87" fmla="*/ 1943773 h 2344739"/>
              <a:gd name="connsiteX88" fmla="*/ 8367182 w 12192001"/>
              <a:gd name="connsiteY88" fmla="*/ 1957815 h 2344739"/>
              <a:gd name="connsiteX89" fmla="*/ 8353799 w 12192001"/>
              <a:gd name="connsiteY89" fmla="*/ 1958009 h 2344739"/>
              <a:gd name="connsiteX90" fmla="*/ 8352373 w 12192001"/>
              <a:gd name="connsiteY90" fmla="*/ 1957169 h 2344739"/>
              <a:gd name="connsiteX91" fmla="*/ 8320104 w 12192001"/>
              <a:gd name="connsiteY91" fmla="*/ 1974587 h 2344739"/>
              <a:gd name="connsiteX92" fmla="*/ 8314433 w 12192001"/>
              <a:gd name="connsiteY92" fmla="*/ 1974913 h 2344739"/>
              <a:gd name="connsiteX93" fmla="*/ 8295174 w 12192001"/>
              <a:gd name="connsiteY93" fmla="*/ 1988808 h 2344739"/>
              <a:gd name="connsiteX94" fmla="*/ 8284276 w 12192001"/>
              <a:gd name="connsiteY94" fmla="*/ 1994631 h 2344739"/>
              <a:gd name="connsiteX95" fmla="*/ 8283150 w 12192001"/>
              <a:gd name="connsiteY95" fmla="*/ 1999074 h 2344739"/>
              <a:gd name="connsiteX96" fmla="*/ 8266076 w 12192001"/>
              <a:gd name="connsiteY96" fmla="*/ 2006249 h 2344739"/>
              <a:gd name="connsiteX97" fmla="*/ 8263377 w 12192001"/>
              <a:gd name="connsiteY97" fmla="*/ 2006019 h 2344739"/>
              <a:gd name="connsiteX98" fmla="*/ 8252033 w 12192001"/>
              <a:gd name="connsiteY98" fmla="*/ 2015862 h 2344739"/>
              <a:gd name="connsiteX99" fmla="*/ 8245834 w 12192001"/>
              <a:gd name="connsiteY99" fmla="*/ 2028854 h 2344739"/>
              <a:gd name="connsiteX100" fmla="*/ 8090272 w 12192001"/>
              <a:gd name="connsiteY100" fmla="*/ 2075015 h 2344739"/>
              <a:gd name="connsiteX101" fmla="*/ 7905407 w 12192001"/>
              <a:gd name="connsiteY101" fmla="*/ 2116988 h 2344739"/>
              <a:gd name="connsiteX102" fmla="*/ 7718745 w 12192001"/>
              <a:gd name="connsiteY102" fmla="*/ 2142703 h 2344739"/>
              <a:gd name="connsiteX103" fmla="*/ 7614347 w 12192001"/>
              <a:gd name="connsiteY103" fmla="*/ 2139232 h 2344739"/>
              <a:gd name="connsiteX104" fmla="*/ 7527543 w 12192001"/>
              <a:gd name="connsiteY104" fmla="*/ 2145060 h 2344739"/>
              <a:gd name="connsiteX105" fmla="*/ 7519571 w 12192001"/>
              <a:gd name="connsiteY105" fmla="*/ 2147613 h 2344739"/>
              <a:gd name="connsiteX106" fmla="*/ 7507411 w 12192001"/>
              <a:gd name="connsiteY106" fmla="*/ 2148948 h 2344739"/>
              <a:gd name="connsiteX107" fmla="*/ 7507040 w 12192001"/>
              <a:gd name="connsiteY107" fmla="*/ 2148621 h 2344739"/>
              <a:gd name="connsiteX108" fmla="*/ 7495795 w 12192001"/>
              <a:gd name="connsiteY108" fmla="*/ 2150573 h 2344739"/>
              <a:gd name="connsiteX109" fmla="*/ 7405391 w 12192001"/>
              <a:gd name="connsiteY109" fmla="*/ 2142468 h 2344739"/>
              <a:gd name="connsiteX110" fmla="*/ 7218559 w 12192001"/>
              <a:gd name="connsiteY110" fmla="*/ 2156680 h 2344739"/>
              <a:gd name="connsiteX111" fmla="*/ 7201101 w 12192001"/>
              <a:gd name="connsiteY111" fmla="*/ 2161230 h 2344739"/>
              <a:gd name="connsiteX112" fmla="*/ 7197004 w 12192001"/>
              <a:gd name="connsiteY112" fmla="*/ 2166588 h 2344739"/>
              <a:gd name="connsiteX113" fmla="*/ 7170808 w 12192001"/>
              <a:gd name="connsiteY113" fmla="*/ 2171236 h 2344739"/>
              <a:gd name="connsiteX114" fmla="*/ 7096988 w 12192001"/>
              <a:gd name="connsiteY114" fmla="*/ 2183464 h 2344739"/>
              <a:gd name="connsiteX115" fmla="*/ 7018496 w 12192001"/>
              <a:gd name="connsiteY115" fmla="*/ 2183090 h 2344739"/>
              <a:gd name="connsiteX116" fmla="*/ 6904146 w 12192001"/>
              <a:gd name="connsiteY116" fmla="*/ 2212596 h 2344739"/>
              <a:gd name="connsiteX117" fmla="*/ 6708222 w 12192001"/>
              <a:gd name="connsiteY117" fmla="*/ 2240551 h 2344739"/>
              <a:gd name="connsiteX118" fmla="*/ 6549454 w 12192001"/>
              <a:gd name="connsiteY118" fmla="*/ 2269327 h 2344739"/>
              <a:gd name="connsiteX119" fmla="*/ 6317560 w 12192001"/>
              <a:gd name="connsiteY119" fmla="*/ 2316127 h 2344739"/>
              <a:gd name="connsiteX120" fmla="*/ 6168674 w 12192001"/>
              <a:gd name="connsiteY120" fmla="*/ 2318214 h 2344739"/>
              <a:gd name="connsiteX121" fmla="*/ 6073848 w 12192001"/>
              <a:gd name="connsiteY121" fmla="*/ 2338676 h 2344739"/>
              <a:gd name="connsiteX122" fmla="*/ 6068529 w 12192001"/>
              <a:gd name="connsiteY122" fmla="*/ 2337139 h 2344739"/>
              <a:gd name="connsiteX123" fmla="*/ 6048638 w 12192001"/>
              <a:gd name="connsiteY123" fmla="*/ 2337822 h 2344739"/>
              <a:gd name="connsiteX124" fmla="*/ 6041285 w 12192001"/>
              <a:gd name="connsiteY124" fmla="*/ 2329473 h 2344739"/>
              <a:gd name="connsiteX125" fmla="*/ 6010090 w 12192001"/>
              <a:gd name="connsiteY125" fmla="*/ 2324380 h 2344739"/>
              <a:gd name="connsiteX126" fmla="*/ 5957375 w 12192001"/>
              <a:gd name="connsiteY126" fmla="*/ 2328024 h 2344739"/>
              <a:gd name="connsiteX127" fmla="*/ 5758919 w 12192001"/>
              <a:gd name="connsiteY127" fmla="*/ 2343716 h 2344739"/>
              <a:gd name="connsiteX128" fmla="*/ 5626960 w 12192001"/>
              <a:gd name="connsiteY128" fmla="*/ 2344739 h 2344739"/>
              <a:gd name="connsiteX129" fmla="*/ 5470906 w 12192001"/>
              <a:gd name="connsiteY129" fmla="*/ 2330719 h 2344739"/>
              <a:gd name="connsiteX130" fmla="*/ 5432761 w 12192001"/>
              <a:gd name="connsiteY130" fmla="*/ 2319466 h 2344739"/>
              <a:gd name="connsiteX131" fmla="*/ 5381669 w 12192001"/>
              <a:gd name="connsiteY131" fmla="*/ 2301764 h 2344739"/>
              <a:gd name="connsiteX132" fmla="*/ 5261764 w 12192001"/>
              <a:gd name="connsiteY132" fmla="*/ 2281347 h 2344739"/>
              <a:gd name="connsiteX133" fmla="*/ 5222961 w 12192001"/>
              <a:gd name="connsiteY133" fmla="*/ 2270223 h 2344739"/>
              <a:gd name="connsiteX134" fmla="*/ 5174660 w 12192001"/>
              <a:gd name="connsiteY134" fmla="*/ 2267233 h 2344739"/>
              <a:gd name="connsiteX135" fmla="*/ 5156554 w 12192001"/>
              <a:gd name="connsiteY135" fmla="*/ 2260010 h 2344739"/>
              <a:gd name="connsiteX136" fmla="*/ 5142599 w 12192001"/>
              <a:gd name="connsiteY136" fmla="*/ 2256610 h 2344739"/>
              <a:gd name="connsiteX137" fmla="*/ 5139596 w 12192001"/>
              <a:gd name="connsiteY137" fmla="*/ 2254509 h 2344739"/>
              <a:gd name="connsiteX138" fmla="*/ 5121659 w 12192001"/>
              <a:gd name="connsiteY138" fmla="*/ 2243656 h 2344739"/>
              <a:gd name="connsiteX139" fmla="*/ 5065790 w 12192001"/>
              <a:gd name="connsiteY139" fmla="*/ 2250227 h 2344739"/>
              <a:gd name="connsiteX140" fmla="*/ 5011514 w 12192001"/>
              <a:gd name="connsiteY140" fmla="*/ 2233846 h 2344739"/>
              <a:gd name="connsiteX141" fmla="*/ 4840441 w 12192001"/>
              <a:gd name="connsiteY141" fmla="*/ 2209829 h 2344739"/>
              <a:gd name="connsiteX142" fmla="*/ 4762447 w 12192001"/>
              <a:gd name="connsiteY142" fmla="*/ 2182061 h 2344739"/>
              <a:gd name="connsiteX143" fmla="*/ 4723186 w 12192001"/>
              <a:gd name="connsiteY143" fmla="*/ 2173047 h 2344739"/>
              <a:gd name="connsiteX144" fmla="*/ 4721176 w 12192001"/>
              <a:gd name="connsiteY144" fmla="*/ 2172298 h 2344739"/>
              <a:gd name="connsiteX145" fmla="*/ 4722111 w 12192001"/>
              <a:gd name="connsiteY145" fmla="*/ 2172087 h 2344739"/>
              <a:gd name="connsiteX146" fmla="*/ 4717202 w 12192001"/>
              <a:gd name="connsiteY146" fmla="*/ 2170817 h 2344739"/>
              <a:gd name="connsiteX147" fmla="*/ 4721176 w 12192001"/>
              <a:gd name="connsiteY147" fmla="*/ 2172298 h 2344739"/>
              <a:gd name="connsiteX148" fmla="*/ 4715526 w 12192001"/>
              <a:gd name="connsiteY148" fmla="*/ 2173573 h 2344739"/>
              <a:gd name="connsiteX149" fmla="*/ 4515814 w 12192001"/>
              <a:gd name="connsiteY149" fmla="*/ 2163671 h 2344739"/>
              <a:gd name="connsiteX150" fmla="*/ 4428543 w 12192001"/>
              <a:gd name="connsiteY150" fmla="*/ 2153020 h 2344739"/>
              <a:gd name="connsiteX151" fmla="*/ 4362875 w 12192001"/>
              <a:gd name="connsiteY151" fmla="*/ 2151674 h 2344739"/>
              <a:gd name="connsiteX152" fmla="*/ 4316966 w 12192001"/>
              <a:gd name="connsiteY152" fmla="*/ 2158289 h 2344739"/>
              <a:gd name="connsiteX153" fmla="*/ 4315110 w 12192001"/>
              <a:gd name="connsiteY153" fmla="*/ 2156948 h 2344739"/>
              <a:gd name="connsiteX154" fmla="*/ 4295144 w 12192001"/>
              <a:gd name="connsiteY154" fmla="*/ 2155069 h 2344739"/>
              <a:gd name="connsiteX155" fmla="*/ 4290064 w 12192001"/>
              <a:gd name="connsiteY155" fmla="*/ 2157986 h 2344739"/>
              <a:gd name="connsiteX156" fmla="*/ 4276142 w 12192001"/>
              <a:gd name="connsiteY156" fmla="*/ 2157740 h 2344739"/>
              <a:gd name="connsiteX157" fmla="*/ 4248117 w 12192001"/>
              <a:gd name="connsiteY157" fmla="*/ 2160064 h 2344739"/>
              <a:gd name="connsiteX158" fmla="*/ 4202051 w 12192001"/>
              <a:gd name="connsiteY158" fmla="*/ 2157269 h 2344739"/>
              <a:gd name="connsiteX159" fmla="*/ 4201745 w 12192001"/>
              <a:gd name="connsiteY159" fmla="*/ 2156010 h 2344739"/>
              <a:gd name="connsiteX160" fmla="*/ 4191248 w 12192001"/>
              <a:gd name="connsiteY160" fmla="*/ 2150376 h 2344739"/>
              <a:gd name="connsiteX161" fmla="*/ 4142745 w 12192001"/>
              <a:gd name="connsiteY161" fmla="*/ 2134511 h 2344739"/>
              <a:gd name="connsiteX162" fmla="*/ 4083097 w 12192001"/>
              <a:gd name="connsiteY162" fmla="*/ 2107978 h 2344739"/>
              <a:gd name="connsiteX163" fmla="*/ 4074546 w 12192001"/>
              <a:gd name="connsiteY163" fmla="*/ 2107143 h 2344739"/>
              <a:gd name="connsiteX164" fmla="*/ 4074427 w 12192001"/>
              <a:gd name="connsiteY164" fmla="*/ 2106844 h 2344739"/>
              <a:gd name="connsiteX165" fmla="*/ 4065510 w 12192001"/>
              <a:gd name="connsiteY165" fmla="*/ 2105400 h 2344739"/>
              <a:gd name="connsiteX166" fmla="*/ 4058954 w 12192001"/>
              <a:gd name="connsiteY166" fmla="*/ 2105618 h 2344739"/>
              <a:gd name="connsiteX167" fmla="*/ 4042364 w 12192001"/>
              <a:gd name="connsiteY167" fmla="*/ 2103997 h 2344739"/>
              <a:gd name="connsiteX168" fmla="*/ 4036997 w 12192001"/>
              <a:gd name="connsiteY168" fmla="*/ 2101563 h 2344739"/>
              <a:gd name="connsiteX169" fmla="*/ 4035363 w 12192001"/>
              <a:gd name="connsiteY169" fmla="*/ 2097896 h 2344739"/>
              <a:gd name="connsiteX170" fmla="*/ 4033778 w 12192001"/>
              <a:gd name="connsiteY170" fmla="*/ 2098131 h 2344739"/>
              <a:gd name="connsiteX171" fmla="*/ 4004538 w 12192001"/>
              <a:gd name="connsiteY171" fmla="*/ 2085563 h 2344739"/>
              <a:gd name="connsiteX172" fmla="*/ 3936846 w 12192001"/>
              <a:gd name="connsiteY172" fmla="*/ 2068106 h 2344739"/>
              <a:gd name="connsiteX173" fmla="*/ 3897275 w 12192001"/>
              <a:gd name="connsiteY173" fmla="*/ 2062451 h 2344739"/>
              <a:gd name="connsiteX174" fmla="*/ 3789760 w 12192001"/>
              <a:gd name="connsiteY174" fmla="*/ 2042213 h 2344739"/>
              <a:gd name="connsiteX175" fmla="*/ 3682513 w 12192001"/>
              <a:gd name="connsiteY175" fmla="*/ 2018290 h 2344739"/>
              <a:gd name="connsiteX176" fmla="*/ 3610035 w 12192001"/>
              <a:gd name="connsiteY176" fmla="*/ 1986019 h 2344739"/>
              <a:gd name="connsiteX177" fmla="*/ 3603855 w 12192001"/>
              <a:gd name="connsiteY177" fmla="*/ 1987381 h 2344739"/>
              <a:gd name="connsiteX178" fmla="*/ 3594736 w 12192001"/>
              <a:gd name="connsiteY178" fmla="*/ 1987545 h 2344739"/>
              <a:gd name="connsiteX179" fmla="*/ 3594501 w 12192001"/>
              <a:gd name="connsiteY179" fmla="*/ 1987276 h 2344739"/>
              <a:gd name="connsiteX180" fmla="*/ 3585978 w 12192001"/>
              <a:gd name="connsiteY180" fmla="*/ 1987966 h 2344739"/>
              <a:gd name="connsiteX181" fmla="*/ 3536135 w 12192001"/>
              <a:gd name="connsiteY181" fmla="*/ 1978267 h 2344739"/>
              <a:gd name="connsiteX182" fmla="*/ 3473223 w 12192001"/>
              <a:gd name="connsiteY182" fmla="*/ 1974606 h 2344739"/>
              <a:gd name="connsiteX183" fmla="*/ 3400728 w 12192001"/>
              <a:gd name="connsiteY183" fmla="*/ 1962558 h 2344739"/>
              <a:gd name="connsiteX184" fmla="*/ 3363888 w 12192001"/>
              <a:gd name="connsiteY184" fmla="*/ 1979510 h 2344739"/>
              <a:gd name="connsiteX185" fmla="*/ 3344026 w 12192001"/>
              <a:gd name="connsiteY185" fmla="*/ 1981192 h 2344739"/>
              <a:gd name="connsiteX186" fmla="*/ 3341698 w 12192001"/>
              <a:gd name="connsiteY186" fmla="*/ 1980217 h 2344739"/>
              <a:gd name="connsiteX187" fmla="*/ 3262356 w 12192001"/>
              <a:gd name="connsiteY187" fmla="*/ 1986094 h 2344739"/>
              <a:gd name="connsiteX188" fmla="*/ 3142556 w 12192001"/>
              <a:gd name="connsiteY188" fmla="*/ 1993869 h 2344739"/>
              <a:gd name="connsiteX189" fmla="*/ 3030291 w 12192001"/>
              <a:gd name="connsiteY189" fmla="*/ 1996512 h 2344739"/>
              <a:gd name="connsiteX190" fmla="*/ 2781569 w 12192001"/>
              <a:gd name="connsiteY190" fmla="*/ 2018333 h 2344739"/>
              <a:gd name="connsiteX191" fmla="*/ 2646527 w 12192001"/>
              <a:gd name="connsiteY191" fmla="*/ 2028869 h 2344739"/>
              <a:gd name="connsiteX192" fmla="*/ 2568028 w 12192001"/>
              <a:gd name="connsiteY192" fmla="*/ 2002628 h 2344739"/>
              <a:gd name="connsiteX193" fmla="*/ 2443255 w 12192001"/>
              <a:gd name="connsiteY193" fmla="*/ 2016529 h 2344739"/>
              <a:gd name="connsiteX194" fmla="*/ 2315112 w 12192001"/>
              <a:gd name="connsiteY194" fmla="*/ 2024996 h 2344739"/>
              <a:gd name="connsiteX195" fmla="*/ 2208578 w 12192001"/>
              <a:gd name="connsiteY195" fmla="*/ 2019763 h 2344739"/>
              <a:gd name="connsiteX196" fmla="*/ 2094665 w 12192001"/>
              <a:gd name="connsiteY196" fmla="*/ 2003052 h 2344739"/>
              <a:gd name="connsiteX197" fmla="*/ 1997356 w 12192001"/>
              <a:gd name="connsiteY197" fmla="*/ 1995032 h 2344739"/>
              <a:gd name="connsiteX198" fmla="*/ 1928172 w 12192001"/>
              <a:gd name="connsiteY198" fmla="*/ 2016977 h 2344739"/>
              <a:gd name="connsiteX199" fmla="*/ 1921650 w 12192001"/>
              <a:gd name="connsiteY199" fmla="*/ 2012146 h 2344739"/>
              <a:gd name="connsiteX200" fmla="*/ 1873080 w 12192001"/>
              <a:gd name="connsiteY200" fmla="*/ 2013741 h 2344739"/>
              <a:gd name="connsiteX201" fmla="*/ 1786655 w 12192001"/>
              <a:gd name="connsiteY201" fmla="*/ 2041363 h 2344739"/>
              <a:gd name="connsiteX202" fmla="*/ 1738204 w 12192001"/>
              <a:gd name="connsiteY202" fmla="*/ 2036312 h 2344739"/>
              <a:gd name="connsiteX203" fmla="*/ 1675071 w 12192001"/>
              <a:gd name="connsiteY203" fmla="*/ 2019963 h 2344739"/>
              <a:gd name="connsiteX204" fmla="*/ 1608669 w 12192001"/>
              <a:gd name="connsiteY204" fmla="*/ 2013066 h 2344739"/>
              <a:gd name="connsiteX205" fmla="*/ 1496110 w 12192001"/>
              <a:gd name="connsiteY205" fmla="*/ 1987476 h 2344739"/>
              <a:gd name="connsiteX206" fmla="*/ 1149979 w 12192001"/>
              <a:gd name="connsiteY206" fmla="*/ 1938041 h 2344739"/>
              <a:gd name="connsiteX207" fmla="*/ 858269 w 12192001"/>
              <a:gd name="connsiteY207" fmla="*/ 1928608 h 2344739"/>
              <a:gd name="connsiteX208" fmla="*/ 837540 w 12192001"/>
              <a:gd name="connsiteY208" fmla="*/ 1929821 h 2344739"/>
              <a:gd name="connsiteX209" fmla="*/ 816809 w 12192001"/>
              <a:gd name="connsiteY209" fmla="*/ 1927857 h 2344739"/>
              <a:gd name="connsiteX210" fmla="*/ 811506 w 12192001"/>
              <a:gd name="connsiteY210" fmla="*/ 1930751 h 2344739"/>
              <a:gd name="connsiteX211" fmla="*/ 767901 w 12192001"/>
              <a:gd name="connsiteY211" fmla="*/ 1932653 h 2344739"/>
              <a:gd name="connsiteX212" fmla="*/ 720047 w 12192001"/>
              <a:gd name="connsiteY212" fmla="*/ 1929661 h 2344739"/>
              <a:gd name="connsiteX213" fmla="*/ 719742 w 12192001"/>
              <a:gd name="connsiteY213" fmla="*/ 1928399 h 2344739"/>
              <a:gd name="connsiteX214" fmla="*/ 708875 w 12192001"/>
              <a:gd name="connsiteY214" fmla="*/ 1922722 h 2344739"/>
              <a:gd name="connsiteX215" fmla="*/ 596792 w 12192001"/>
              <a:gd name="connsiteY215" fmla="*/ 1879864 h 2344739"/>
              <a:gd name="connsiteX216" fmla="*/ 578535 w 12192001"/>
              <a:gd name="connsiteY216" fmla="*/ 1877212 h 2344739"/>
              <a:gd name="connsiteX217" fmla="*/ 571717 w 12192001"/>
              <a:gd name="connsiteY217" fmla="*/ 1877401 h 2344739"/>
              <a:gd name="connsiteX218" fmla="*/ 445099 w 12192001"/>
              <a:gd name="connsiteY218" fmla="*/ 1839371 h 2344739"/>
              <a:gd name="connsiteX219" fmla="*/ 404015 w 12192001"/>
              <a:gd name="connsiteY219" fmla="*/ 1833548 h 2344739"/>
              <a:gd name="connsiteX220" fmla="*/ 292435 w 12192001"/>
              <a:gd name="connsiteY220" fmla="*/ 1812852 h 2344739"/>
              <a:gd name="connsiteX221" fmla="*/ 118381 w 12192001"/>
              <a:gd name="connsiteY221" fmla="*/ 1761047 h 2344739"/>
              <a:gd name="connsiteX222" fmla="*/ 15526 w 12192001"/>
              <a:gd name="connsiteY222" fmla="*/ 1758191 h 2344739"/>
              <a:gd name="connsiteX223" fmla="*/ 2 w 12192001"/>
              <a:gd name="connsiteY223" fmla="*/ 1752722 h 2344739"/>
              <a:gd name="connsiteX224" fmla="*/ 1 w 12192001"/>
              <a:gd name="connsiteY224" fmla="*/ 762497 h 2344739"/>
              <a:gd name="connsiteX225" fmla="*/ 0 w 12192001"/>
              <a:gd name="connsiteY225" fmla="*/ 762497 h 2344739"/>
              <a:gd name="connsiteX226" fmla="*/ 0 w 12192001"/>
              <a:gd name="connsiteY226" fmla="*/ 222213 h 2344739"/>
              <a:gd name="connsiteX227" fmla="*/ 0 w 12192001"/>
              <a:gd name="connsiteY227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05669 w 12192001"/>
              <a:gd name="connsiteY25" fmla="*/ 1033623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13812 w 12192001"/>
              <a:gd name="connsiteY69" fmla="*/ 1919069 h 2344739"/>
              <a:gd name="connsiteX70" fmla="*/ 9053453 w 12192001"/>
              <a:gd name="connsiteY70" fmla="*/ 1910755 h 2344739"/>
              <a:gd name="connsiteX71" fmla="*/ 9005486 w 12192001"/>
              <a:gd name="connsiteY71" fmla="*/ 1914040 h 2344739"/>
              <a:gd name="connsiteX72" fmla="*/ 9005201 w 12192001"/>
              <a:gd name="connsiteY72" fmla="*/ 1913800 h 2344739"/>
              <a:gd name="connsiteX73" fmla="*/ 8996232 w 12192001"/>
              <a:gd name="connsiteY73" fmla="*/ 1915011 h 2344739"/>
              <a:gd name="connsiteX74" fmla="*/ 8990394 w 12192001"/>
              <a:gd name="connsiteY74" fmla="*/ 1917072 h 2344739"/>
              <a:gd name="connsiteX75" fmla="*/ 8974337 w 12192001"/>
              <a:gd name="connsiteY75" fmla="*/ 1920298 h 2344739"/>
              <a:gd name="connsiteX76" fmla="*/ 8968011 w 12192001"/>
              <a:gd name="connsiteY76" fmla="*/ 1919598 h 2344739"/>
              <a:gd name="connsiteX77" fmla="*/ 8963048 w 12192001"/>
              <a:gd name="connsiteY77" fmla="*/ 1917373 h 2344739"/>
              <a:gd name="connsiteX78" fmla="*/ 8928988 w 12192001"/>
              <a:gd name="connsiteY78" fmla="*/ 1914185 h 2344739"/>
              <a:gd name="connsiteX79" fmla="*/ 8752444 w 12192001"/>
              <a:gd name="connsiteY79" fmla="*/ 1933417 h 2344739"/>
              <a:gd name="connsiteX80" fmla="*/ 8707847 w 12192001"/>
              <a:gd name="connsiteY80" fmla="*/ 1935518 h 2344739"/>
              <a:gd name="connsiteX81" fmla="*/ 8596071 w 12192001"/>
              <a:gd name="connsiteY81" fmla="*/ 1944090 h 2344739"/>
              <a:gd name="connsiteX82" fmla="*/ 8525230 w 12192001"/>
              <a:gd name="connsiteY82" fmla="*/ 1929248 h 2344739"/>
              <a:gd name="connsiteX83" fmla="*/ 8510983 w 12192001"/>
              <a:gd name="connsiteY83" fmla="*/ 1935163 h 2344739"/>
              <a:gd name="connsiteX84" fmla="*/ 8506167 w 12192001"/>
              <a:gd name="connsiteY84" fmla="*/ 1938164 h 2344739"/>
              <a:gd name="connsiteX85" fmla="*/ 8497968 w 12192001"/>
              <a:gd name="connsiteY85" fmla="*/ 1940902 h 2344739"/>
              <a:gd name="connsiteX86" fmla="*/ 8497594 w 12192001"/>
              <a:gd name="connsiteY86" fmla="*/ 1940723 h 2344739"/>
              <a:gd name="connsiteX87" fmla="*/ 8490249 w 12192001"/>
              <a:gd name="connsiteY87" fmla="*/ 1943773 h 2344739"/>
              <a:gd name="connsiteX88" fmla="*/ 8367182 w 12192001"/>
              <a:gd name="connsiteY88" fmla="*/ 1957815 h 2344739"/>
              <a:gd name="connsiteX89" fmla="*/ 8353799 w 12192001"/>
              <a:gd name="connsiteY89" fmla="*/ 1958009 h 2344739"/>
              <a:gd name="connsiteX90" fmla="*/ 8352373 w 12192001"/>
              <a:gd name="connsiteY90" fmla="*/ 1957169 h 2344739"/>
              <a:gd name="connsiteX91" fmla="*/ 8320104 w 12192001"/>
              <a:gd name="connsiteY91" fmla="*/ 1974587 h 2344739"/>
              <a:gd name="connsiteX92" fmla="*/ 8314433 w 12192001"/>
              <a:gd name="connsiteY92" fmla="*/ 1974913 h 2344739"/>
              <a:gd name="connsiteX93" fmla="*/ 8295174 w 12192001"/>
              <a:gd name="connsiteY93" fmla="*/ 1988808 h 2344739"/>
              <a:gd name="connsiteX94" fmla="*/ 8284276 w 12192001"/>
              <a:gd name="connsiteY94" fmla="*/ 1994631 h 2344739"/>
              <a:gd name="connsiteX95" fmla="*/ 8283150 w 12192001"/>
              <a:gd name="connsiteY95" fmla="*/ 1999074 h 2344739"/>
              <a:gd name="connsiteX96" fmla="*/ 8266076 w 12192001"/>
              <a:gd name="connsiteY96" fmla="*/ 2006249 h 2344739"/>
              <a:gd name="connsiteX97" fmla="*/ 8263377 w 12192001"/>
              <a:gd name="connsiteY97" fmla="*/ 2006019 h 2344739"/>
              <a:gd name="connsiteX98" fmla="*/ 8252033 w 12192001"/>
              <a:gd name="connsiteY98" fmla="*/ 2015862 h 2344739"/>
              <a:gd name="connsiteX99" fmla="*/ 8245834 w 12192001"/>
              <a:gd name="connsiteY99" fmla="*/ 2028854 h 2344739"/>
              <a:gd name="connsiteX100" fmla="*/ 8090272 w 12192001"/>
              <a:gd name="connsiteY100" fmla="*/ 2075015 h 2344739"/>
              <a:gd name="connsiteX101" fmla="*/ 7905407 w 12192001"/>
              <a:gd name="connsiteY101" fmla="*/ 2116988 h 2344739"/>
              <a:gd name="connsiteX102" fmla="*/ 7718745 w 12192001"/>
              <a:gd name="connsiteY102" fmla="*/ 2142703 h 2344739"/>
              <a:gd name="connsiteX103" fmla="*/ 7614347 w 12192001"/>
              <a:gd name="connsiteY103" fmla="*/ 2139232 h 2344739"/>
              <a:gd name="connsiteX104" fmla="*/ 7527543 w 12192001"/>
              <a:gd name="connsiteY104" fmla="*/ 2145060 h 2344739"/>
              <a:gd name="connsiteX105" fmla="*/ 7519571 w 12192001"/>
              <a:gd name="connsiteY105" fmla="*/ 2147613 h 2344739"/>
              <a:gd name="connsiteX106" fmla="*/ 7507411 w 12192001"/>
              <a:gd name="connsiteY106" fmla="*/ 2148948 h 2344739"/>
              <a:gd name="connsiteX107" fmla="*/ 7507040 w 12192001"/>
              <a:gd name="connsiteY107" fmla="*/ 2148621 h 2344739"/>
              <a:gd name="connsiteX108" fmla="*/ 7495795 w 12192001"/>
              <a:gd name="connsiteY108" fmla="*/ 2150573 h 2344739"/>
              <a:gd name="connsiteX109" fmla="*/ 7405391 w 12192001"/>
              <a:gd name="connsiteY109" fmla="*/ 2142468 h 2344739"/>
              <a:gd name="connsiteX110" fmla="*/ 7218559 w 12192001"/>
              <a:gd name="connsiteY110" fmla="*/ 2156680 h 2344739"/>
              <a:gd name="connsiteX111" fmla="*/ 7201101 w 12192001"/>
              <a:gd name="connsiteY111" fmla="*/ 2161230 h 2344739"/>
              <a:gd name="connsiteX112" fmla="*/ 7197004 w 12192001"/>
              <a:gd name="connsiteY112" fmla="*/ 2166588 h 2344739"/>
              <a:gd name="connsiteX113" fmla="*/ 7170808 w 12192001"/>
              <a:gd name="connsiteY113" fmla="*/ 2171236 h 2344739"/>
              <a:gd name="connsiteX114" fmla="*/ 7096988 w 12192001"/>
              <a:gd name="connsiteY114" fmla="*/ 2183464 h 2344739"/>
              <a:gd name="connsiteX115" fmla="*/ 7018496 w 12192001"/>
              <a:gd name="connsiteY115" fmla="*/ 2183090 h 2344739"/>
              <a:gd name="connsiteX116" fmla="*/ 6904146 w 12192001"/>
              <a:gd name="connsiteY116" fmla="*/ 2212596 h 2344739"/>
              <a:gd name="connsiteX117" fmla="*/ 6708222 w 12192001"/>
              <a:gd name="connsiteY117" fmla="*/ 2240551 h 2344739"/>
              <a:gd name="connsiteX118" fmla="*/ 6549454 w 12192001"/>
              <a:gd name="connsiteY118" fmla="*/ 2269327 h 2344739"/>
              <a:gd name="connsiteX119" fmla="*/ 6317560 w 12192001"/>
              <a:gd name="connsiteY119" fmla="*/ 2316127 h 2344739"/>
              <a:gd name="connsiteX120" fmla="*/ 6168674 w 12192001"/>
              <a:gd name="connsiteY120" fmla="*/ 2318214 h 2344739"/>
              <a:gd name="connsiteX121" fmla="*/ 6073848 w 12192001"/>
              <a:gd name="connsiteY121" fmla="*/ 2338676 h 2344739"/>
              <a:gd name="connsiteX122" fmla="*/ 6068529 w 12192001"/>
              <a:gd name="connsiteY122" fmla="*/ 2337139 h 2344739"/>
              <a:gd name="connsiteX123" fmla="*/ 6048638 w 12192001"/>
              <a:gd name="connsiteY123" fmla="*/ 2337822 h 2344739"/>
              <a:gd name="connsiteX124" fmla="*/ 6041285 w 12192001"/>
              <a:gd name="connsiteY124" fmla="*/ 2329473 h 2344739"/>
              <a:gd name="connsiteX125" fmla="*/ 6010090 w 12192001"/>
              <a:gd name="connsiteY125" fmla="*/ 2324380 h 2344739"/>
              <a:gd name="connsiteX126" fmla="*/ 5957375 w 12192001"/>
              <a:gd name="connsiteY126" fmla="*/ 2328024 h 2344739"/>
              <a:gd name="connsiteX127" fmla="*/ 5758919 w 12192001"/>
              <a:gd name="connsiteY127" fmla="*/ 2343716 h 2344739"/>
              <a:gd name="connsiteX128" fmla="*/ 5626960 w 12192001"/>
              <a:gd name="connsiteY128" fmla="*/ 2344739 h 2344739"/>
              <a:gd name="connsiteX129" fmla="*/ 5470906 w 12192001"/>
              <a:gd name="connsiteY129" fmla="*/ 2330719 h 2344739"/>
              <a:gd name="connsiteX130" fmla="*/ 5432761 w 12192001"/>
              <a:gd name="connsiteY130" fmla="*/ 2319466 h 2344739"/>
              <a:gd name="connsiteX131" fmla="*/ 5381669 w 12192001"/>
              <a:gd name="connsiteY131" fmla="*/ 2301764 h 2344739"/>
              <a:gd name="connsiteX132" fmla="*/ 5261764 w 12192001"/>
              <a:gd name="connsiteY132" fmla="*/ 2281347 h 2344739"/>
              <a:gd name="connsiteX133" fmla="*/ 5222961 w 12192001"/>
              <a:gd name="connsiteY133" fmla="*/ 2270223 h 2344739"/>
              <a:gd name="connsiteX134" fmla="*/ 5174660 w 12192001"/>
              <a:gd name="connsiteY134" fmla="*/ 2267233 h 2344739"/>
              <a:gd name="connsiteX135" fmla="*/ 5156554 w 12192001"/>
              <a:gd name="connsiteY135" fmla="*/ 2260010 h 2344739"/>
              <a:gd name="connsiteX136" fmla="*/ 5142599 w 12192001"/>
              <a:gd name="connsiteY136" fmla="*/ 2256610 h 2344739"/>
              <a:gd name="connsiteX137" fmla="*/ 5139596 w 12192001"/>
              <a:gd name="connsiteY137" fmla="*/ 2254509 h 2344739"/>
              <a:gd name="connsiteX138" fmla="*/ 5121659 w 12192001"/>
              <a:gd name="connsiteY138" fmla="*/ 2243656 h 2344739"/>
              <a:gd name="connsiteX139" fmla="*/ 5065790 w 12192001"/>
              <a:gd name="connsiteY139" fmla="*/ 2250227 h 2344739"/>
              <a:gd name="connsiteX140" fmla="*/ 5011514 w 12192001"/>
              <a:gd name="connsiteY140" fmla="*/ 2233846 h 2344739"/>
              <a:gd name="connsiteX141" fmla="*/ 4840441 w 12192001"/>
              <a:gd name="connsiteY141" fmla="*/ 2209829 h 2344739"/>
              <a:gd name="connsiteX142" fmla="*/ 4762447 w 12192001"/>
              <a:gd name="connsiteY142" fmla="*/ 2182061 h 2344739"/>
              <a:gd name="connsiteX143" fmla="*/ 4723186 w 12192001"/>
              <a:gd name="connsiteY143" fmla="*/ 2173047 h 2344739"/>
              <a:gd name="connsiteX144" fmla="*/ 4721176 w 12192001"/>
              <a:gd name="connsiteY144" fmla="*/ 2172298 h 2344739"/>
              <a:gd name="connsiteX145" fmla="*/ 4722111 w 12192001"/>
              <a:gd name="connsiteY145" fmla="*/ 2172087 h 2344739"/>
              <a:gd name="connsiteX146" fmla="*/ 4717202 w 12192001"/>
              <a:gd name="connsiteY146" fmla="*/ 2170817 h 2344739"/>
              <a:gd name="connsiteX147" fmla="*/ 4721176 w 12192001"/>
              <a:gd name="connsiteY147" fmla="*/ 2172298 h 2344739"/>
              <a:gd name="connsiteX148" fmla="*/ 4715526 w 12192001"/>
              <a:gd name="connsiteY148" fmla="*/ 2173573 h 2344739"/>
              <a:gd name="connsiteX149" fmla="*/ 4515814 w 12192001"/>
              <a:gd name="connsiteY149" fmla="*/ 2163671 h 2344739"/>
              <a:gd name="connsiteX150" fmla="*/ 4428543 w 12192001"/>
              <a:gd name="connsiteY150" fmla="*/ 2153020 h 2344739"/>
              <a:gd name="connsiteX151" fmla="*/ 4362875 w 12192001"/>
              <a:gd name="connsiteY151" fmla="*/ 2151674 h 2344739"/>
              <a:gd name="connsiteX152" fmla="*/ 4316966 w 12192001"/>
              <a:gd name="connsiteY152" fmla="*/ 2158289 h 2344739"/>
              <a:gd name="connsiteX153" fmla="*/ 4315110 w 12192001"/>
              <a:gd name="connsiteY153" fmla="*/ 2156948 h 2344739"/>
              <a:gd name="connsiteX154" fmla="*/ 4295144 w 12192001"/>
              <a:gd name="connsiteY154" fmla="*/ 2155069 h 2344739"/>
              <a:gd name="connsiteX155" fmla="*/ 4290064 w 12192001"/>
              <a:gd name="connsiteY155" fmla="*/ 2157986 h 2344739"/>
              <a:gd name="connsiteX156" fmla="*/ 4276142 w 12192001"/>
              <a:gd name="connsiteY156" fmla="*/ 2157740 h 2344739"/>
              <a:gd name="connsiteX157" fmla="*/ 4248117 w 12192001"/>
              <a:gd name="connsiteY157" fmla="*/ 2160064 h 2344739"/>
              <a:gd name="connsiteX158" fmla="*/ 4202051 w 12192001"/>
              <a:gd name="connsiteY158" fmla="*/ 2157269 h 2344739"/>
              <a:gd name="connsiteX159" fmla="*/ 4201745 w 12192001"/>
              <a:gd name="connsiteY159" fmla="*/ 2156010 h 2344739"/>
              <a:gd name="connsiteX160" fmla="*/ 4191248 w 12192001"/>
              <a:gd name="connsiteY160" fmla="*/ 2150376 h 2344739"/>
              <a:gd name="connsiteX161" fmla="*/ 4142745 w 12192001"/>
              <a:gd name="connsiteY161" fmla="*/ 2134511 h 2344739"/>
              <a:gd name="connsiteX162" fmla="*/ 4083097 w 12192001"/>
              <a:gd name="connsiteY162" fmla="*/ 2107978 h 2344739"/>
              <a:gd name="connsiteX163" fmla="*/ 4074546 w 12192001"/>
              <a:gd name="connsiteY163" fmla="*/ 2107143 h 2344739"/>
              <a:gd name="connsiteX164" fmla="*/ 4074427 w 12192001"/>
              <a:gd name="connsiteY164" fmla="*/ 2106844 h 2344739"/>
              <a:gd name="connsiteX165" fmla="*/ 4065510 w 12192001"/>
              <a:gd name="connsiteY165" fmla="*/ 2105400 h 2344739"/>
              <a:gd name="connsiteX166" fmla="*/ 4058954 w 12192001"/>
              <a:gd name="connsiteY166" fmla="*/ 2105618 h 2344739"/>
              <a:gd name="connsiteX167" fmla="*/ 4042364 w 12192001"/>
              <a:gd name="connsiteY167" fmla="*/ 2103997 h 2344739"/>
              <a:gd name="connsiteX168" fmla="*/ 4036997 w 12192001"/>
              <a:gd name="connsiteY168" fmla="*/ 2101563 h 2344739"/>
              <a:gd name="connsiteX169" fmla="*/ 4035363 w 12192001"/>
              <a:gd name="connsiteY169" fmla="*/ 2097896 h 2344739"/>
              <a:gd name="connsiteX170" fmla="*/ 4033778 w 12192001"/>
              <a:gd name="connsiteY170" fmla="*/ 2098131 h 2344739"/>
              <a:gd name="connsiteX171" fmla="*/ 4004538 w 12192001"/>
              <a:gd name="connsiteY171" fmla="*/ 2085563 h 2344739"/>
              <a:gd name="connsiteX172" fmla="*/ 3936846 w 12192001"/>
              <a:gd name="connsiteY172" fmla="*/ 2068106 h 2344739"/>
              <a:gd name="connsiteX173" fmla="*/ 3897275 w 12192001"/>
              <a:gd name="connsiteY173" fmla="*/ 2062451 h 2344739"/>
              <a:gd name="connsiteX174" fmla="*/ 3789760 w 12192001"/>
              <a:gd name="connsiteY174" fmla="*/ 2042213 h 2344739"/>
              <a:gd name="connsiteX175" fmla="*/ 3682513 w 12192001"/>
              <a:gd name="connsiteY175" fmla="*/ 2018290 h 2344739"/>
              <a:gd name="connsiteX176" fmla="*/ 3610035 w 12192001"/>
              <a:gd name="connsiteY176" fmla="*/ 1986019 h 2344739"/>
              <a:gd name="connsiteX177" fmla="*/ 3603855 w 12192001"/>
              <a:gd name="connsiteY177" fmla="*/ 1987381 h 2344739"/>
              <a:gd name="connsiteX178" fmla="*/ 3594736 w 12192001"/>
              <a:gd name="connsiteY178" fmla="*/ 1987545 h 2344739"/>
              <a:gd name="connsiteX179" fmla="*/ 3594501 w 12192001"/>
              <a:gd name="connsiteY179" fmla="*/ 1987276 h 2344739"/>
              <a:gd name="connsiteX180" fmla="*/ 3585978 w 12192001"/>
              <a:gd name="connsiteY180" fmla="*/ 1987966 h 2344739"/>
              <a:gd name="connsiteX181" fmla="*/ 3536135 w 12192001"/>
              <a:gd name="connsiteY181" fmla="*/ 1978267 h 2344739"/>
              <a:gd name="connsiteX182" fmla="*/ 3473223 w 12192001"/>
              <a:gd name="connsiteY182" fmla="*/ 1974606 h 2344739"/>
              <a:gd name="connsiteX183" fmla="*/ 3400728 w 12192001"/>
              <a:gd name="connsiteY183" fmla="*/ 1962558 h 2344739"/>
              <a:gd name="connsiteX184" fmla="*/ 3363888 w 12192001"/>
              <a:gd name="connsiteY184" fmla="*/ 1979510 h 2344739"/>
              <a:gd name="connsiteX185" fmla="*/ 3344026 w 12192001"/>
              <a:gd name="connsiteY185" fmla="*/ 1981192 h 2344739"/>
              <a:gd name="connsiteX186" fmla="*/ 3341698 w 12192001"/>
              <a:gd name="connsiteY186" fmla="*/ 1980217 h 2344739"/>
              <a:gd name="connsiteX187" fmla="*/ 3262356 w 12192001"/>
              <a:gd name="connsiteY187" fmla="*/ 1986094 h 2344739"/>
              <a:gd name="connsiteX188" fmla="*/ 3142556 w 12192001"/>
              <a:gd name="connsiteY188" fmla="*/ 1993869 h 2344739"/>
              <a:gd name="connsiteX189" fmla="*/ 3030291 w 12192001"/>
              <a:gd name="connsiteY189" fmla="*/ 1996512 h 2344739"/>
              <a:gd name="connsiteX190" fmla="*/ 2781569 w 12192001"/>
              <a:gd name="connsiteY190" fmla="*/ 2018333 h 2344739"/>
              <a:gd name="connsiteX191" fmla="*/ 2646527 w 12192001"/>
              <a:gd name="connsiteY191" fmla="*/ 2028869 h 2344739"/>
              <a:gd name="connsiteX192" fmla="*/ 2568028 w 12192001"/>
              <a:gd name="connsiteY192" fmla="*/ 2002628 h 2344739"/>
              <a:gd name="connsiteX193" fmla="*/ 2443255 w 12192001"/>
              <a:gd name="connsiteY193" fmla="*/ 2016529 h 2344739"/>
              <a:gd name="connsiteX194" fmla="*/ 2315112 w 12192001"/>
              <a:gd name="connsiteY194" fmla="*/ 2024996 h 2344739"/>
              <a:gd name="connsiteX195" fmla="*/ 2208578 w 12192001"/>
              <a:gd name="connsiteY195" fmla="*/ 2019763 h 2344739"/>
              <a:gd name="connsiteX196" fmla="*/ 2094665 w 12192001"/>
              <a:gd name="connsiteY196" fmla="*/ 2003052 h 2344739"/>
              <a:gd name="connsiteX197" fmla="*/ 1997356 w 12192001"/>
              <a:gd name="connsiteY197" fmla="*/ 1995032 h 2344739"/>
              <a:gd name="connsiteX198" fmla="*/ 1928172 w 12192001"/>
              <a:gd name="connsiteY198" fmla="*/ 2016977 h 2344739"/>
              <a:gd name="connsiteX199" fmla="*/ 1921650 w 12192001"/>
              <a:gd name="connsiteY199" fmla="*/ 2012146 h 2344739"/>
              <a:gd name="connsiteX200" fmla="*/ 1873080 w 12192001"/>
              <a:gd name="connsiteY200" fmla="*/ 2013741 h 2344739"/>
              <a:gd name="connsiteX201" fmla="*/ 1786655 w 12192001"/>
              <a:gd name="connsiteY201" fmla="*/ 2041363 h 2344739"/>
              <a:gd name="connsiteX202" fmla="*/ 1738204 w 12192001"/>
              <a:gd name="connsiteY202" fmla="*/ 2036312 h 2344739"/>
              <a:gd name="connsiteX203" fmla="*/ 1675071 w 12192001"/>
              <a:gd name="connsiteY203" fmla="*/ 2019963 h 2344739"/>
              <a:gd name="connsiteX204" fmla="*/ 1608669 w 12192001"/>
              <a:gd name="connsiteY204" fmla="*/ 2013066 h 2344739"/>
              <a:gd name="connsiteX205" fmla="*/ 1496110 w 12192001"/>
              <a:gd name="connsiteY205" fmla="*/ 1987476 h 2344739"/>
              <a:gd name="connsiteX206" fmla="*/ 1149979 w 12192001"/>
              <a:gd name="connsiteY206" fmla="*/ 1938041 h 2344739"/>
              <a:gd name="connsiteX207" fmla="*/ 858269 w 12192001"/>
              <a:gd name="connsiteY207" fmla="*/ 1928608 h 2344739"/>
              <a:gd name="connsiteX208" fmla="*/ 837540 w 12192001"/>
              <a:gd name="connsiteY208" fmla="*/ 1929821 h 2344739"/>
              <a:gd name="connsiteX209" fmla="*/ 816809 w 12192001"/>
              <a:gd name="connsiteY209" fmla="*/ 1927857 h 2344739"/>
              <a:gd name="connsiteX210" fmla="*/ 811506 w 12192001"/>
              <a:gd name="connsiteY210" fmla="*/ 1930751 h 2344739"/>
              <a:gd name="connsiteX211" fmla="*/ 720047 w 12192001"/>
              <a:gd name="connsiteY211" fmla="*/ 1929661 h 2344739"/>
              <a:gd name="connsiteX212" fmla="*/ 719742 w 12192001"/>
              <a:gd name="connsiteY212" fmla="*/ 1928399 h 2344739"/>
              <a:gd name="connsiteX213" fmla="*/ 708875 w 12192001"/>
              <a:gd name="connsiteY213" fmla="*/ 1922722 h 2344739"/>
              <a:gd name="connsiteX214" fmla="*/ 596792 w 12192001"/>
              <a:gd name="connsiteY214" fmla="*/ 1879864 h 2344739"/>
              <a:gd name="connsiteX215" fmla="*/ 578535 w 12192001"/>
              <a:gd name="connsiteY215" fmla="*/ 1877212 h 2344739"/>
              <a:gd name="connsiteX216" fmla="*/ 571717 w 12192001"/>
              <a:gd name="connsiteY216" fmla="*/ 1877401 h 2344739"/>
              <a:gd name="connsiteX217" fmla="*/ 445099 w 12192001"/>
              <a:gd name="connsiteY217" fmla="*/ 1839371 h 2344739"/>
              <a:gd name="connsiteX218" fmla="*/ 404015 w 12192001"/>
              <a:gd name="connsiteY218" fmla="*/ 1833548 h 2344739"/>
              <a:gd name="connsiteX219" fmla="*/ 292435 w 12192001"/>
              <a:gd name="connsiteY219" fmla="*/ 1812852 h 2344739"/>
              <a:gd name="connsiteX220" fmla="*/ 118381 w 12192001"/>
              <a:gd name="connsiteY220" fmla="*/ 1761047 h 2344739"/>
              <a:gd name="connsiteX221" fmla="*/ 15526 w 12192001"/>
              <a:gd name="connsiteY221" fmla="*/ 1758191 h 2344739"/>
              <a:gd name="connsiteX222" fmla="*/ 2 w 12192001"/>
              <a:gd name="connsiteY222" fmla="*/ 1752722 h 2344739"/>
              <a:gd name="connsiteX223" fmla="*/ 1 w 12192001"/>
              <a:gd name="connsiteY223" fmla="*/ 762497 h 2344739"/>
              <a:gd name="connsiteX224" fmla="*/ 0 w 12192001"/>
              <a:gd name="connsiteY224" fmla="*/ 762497 h 2344739"/>
              <a:gd name="connsiteX225" fmla="*/ 0 w 12192001"/>
              <a:gd name="connsiteY225" fmla="*/ 222213 h 2344739"/>
              <a:gd name="connsiteX226" fmla="*/ 0 w 12192001"/>
              <a:gd name="connsiteY226" fmla="*/ 0 h 2344739"/>
              <a:gd name="connsiteX0" fmla="*/ 0 w 12192001"/>
              <a:gd name="connsiteY0" fmla="*/ 0 h 2344739"/>
              <a:gd name="connsiteX1" fmla="*/ 12192000 w 12192001"/>
              <a:gd name="connsiteY1" fmla="*/ 0 h 2344739"/>
              <a:gd name="connsiteX2" fmla="*/ 12192000 w 12192001"/>
              <a:gd name="connsiteY2" fmla="*/ 222213 h 2344739"/>
              <a:gd name="connsiteX3" fmla="*/ 12192000 w 12192001"/>
              <a:gd name="connsiteY3" fmla="*/ 389190 h 2344739"/>
              <a:gd name="connsiteX4" fmla="*/ 12192001 w 12192001"/>
              <a:gd name="connsiteY4" fmla="*/ 579739 h 2344739"/>
              <a:gd name="connsiteX5" fmla="*/ 12184838 w 12192001"/>
              <a:gd name="connsiteY5" fmla="*/ 584189 h 2344739"/>
              <a:gd name="connsiteX6" fmla="*/ 12155215 w 12192001"/>
              <a:gd name="connsiteY6" fmla="*/ 597366 h 2344739"/>
              <a:gd name="connsiteX7" fmla="*/ 12138067 w 12192001"/>
              <a:gd name="connsiteY7" fmla="*/ 623179 h 2344739"/>
              <a:gd name="connsiteX8" fmla="*/ 12125179 w 12192001"/>
              <a:gd name="connsiteY8" fmla="*/ 624690 h 2344739"/>
              <a:gd name="connsiteX9" fmla="*/ 12122859 w 12192001"/>
              <a:gd name="connsiteY9" fmla="*/ 624794 h 2344739"/>
              <a:gd name="connsiteX10" fmla="*/ 12115706 w 12192001"/>
              <a:gd name="connsiteY10" fmla="*/ 628608 h 2344739"/>
              <a:gd name="connsiteX11" fmla="*/ 12098349 w 12192001"/>
              <a:gd name="connsiteY11" fmla="*/ 628139 h 2344739"/>
              <a:gd name="connsiteX12" fmla="*/ 12085925 w 12192001"/>
              <a:gd name="connsiteY12" fmla="*/ 636341 h 2344739"/>
              <a:gd name="connsiteX13" fmla="*/ 12029925 w 12192001"/>
              <a:gd name="connsiteY13" fmla="*/ 680009 h 2344739"/>
              <a:gd name="connsiteX14" fmla="*/ 11994685 w 12192001"/>
              <a:gd name="connsiteY14" fmla="*/ 703458 h 2344739"/>
              <a:gd name="connsiteX15" fmla="*/ 11978569 w 12192001"/>
              <a:gd name="connsiteY15" fmla="*/ 708161 h 2344739"/>
              <a:gd name="connsiteX16" fmla="*/ 11957898 w 12192001"/>
              <a:gd name="connsiteY16" fmla="*/ 717558 h 2344739"/>
              <a:gd name="connsiteX17" fmla="*/ 11919306 w 12192001"/>
              <a:gd name="connsiteY17" fmla="*/ 730883 h 2344739"/>
              <a:gd name="connsiteX18" fmla="*/ 11902508 w 12192001"/>
              <a:gd name="connsiteY18" fmla="*/ 742426 h 2344739"/>
              <a:gd name="connsiteX19" fmla="*/ 11893900 w 12192001"/>
              <a:gd name="connsiteY19" fmla="*/ 744791 h 2344739"/>
              <a:gd name="connsiteX20" fmla="*/ 11890820 w 12192001"/>
              <a:gd name="connsiteY20" fmla="*/ 755729 h 2344739"/>
              <a:gd name="connsiteX21" fmla="*/ 11869628 w 12192001"/>
              <a:gd name="connsiteY21" fmla="*/ 777816 h 2344739"/>
              <a:gd name="connsiteX22" fmla="*/ 11812228 w 12192001"/>
              <a:gd name="connsiteY22" fmla="*/ 797659 h 2344739"/>
              <a:gd name="connsiteX23" fmla="*/ 11748619 w 12192001"/>
              <a:gd name="connsiteY23" fmla="*/ 872002 h 2344739"/>
              <a:gd name="connsiteX24" fmla="*/ 11589545 w 12192001"/>
              <a:gd name="connsiteY24" fmla="*/ 963777 h 2344739"/>
              <a:gd name="connsiteX25" fmla="*/ 11505669 w 12192001"/>
              <a:gd name="connsiteY25" fmla="*/ 1033623 h 2344739"/>
              <a:gd name="connsiteX26" fmla="*/ 11279184 w 12192001"/>
              <a:gd name="connsiteY26" fmla="*/ 1223571 h 2344739"/>
              <a:gd name="connsiteX27" fmla="*/ 11227161 w 12192001"/>
              <a:gd name="connsiteY27" fmla="*/ 1276236 h 2344739"/>
              <a:gd name="connsiteX28" fmla="*/ 11216939 w 12192001"/>
              <a:gd name="connsiteY28" fmla="*/ 1275961 h 2344739"/>
              <a:gd name="connsiteX29" fmla="*/ 11216036 w 12192001"/>
              <a:gd name="connsiteY29" fmla="*/ 1275018 h 2344739"/>
              <a:gd name="connsiteX30" fmla="*/ 11187737 w 12192001"/>
              <a:gd name="connsiteY30" fmla="*/ 1292383 h 2344739"/>
              <a:gd name="connsiteX31" fmla="*/ 11183353 w 12192001"/>
              <a:gd name="connsiteY31" fmla="*/ 1292525 h 2344739"/>
              <a:gd name="connsiteX32" fmla="*/ 11165706 w 12192001"/>
              <a:gd name="connsiteY32" fmla="*/ 1306612 h 2344739"/>
              <a:gd name="connsiteX33" fmla="*/ 11156163 w 12192001"/>
              <a:gd name="connsiteY33" fmla="*/ 1312414 h 2344739"/>
              <a:gd name="connsiteX34" fmla="*/ 11154348 w 12192001"/>
              <a:gd name="connsiteY34" fmla="*/ 1317097 h 2344739"/>
              <a:gd name="connsiteX35" fmla="*/ 11139813 w 12192001"/>
              <a:gd name="connsiteY35" fmla="*/ 1324115 h 2344739"/>
              <a:gd name="connsiteX36" fmla="*/ 11137813 w 12192001"/>
              <a:gd name="connsiteY36" fmla="*/ 1323772 h 2344739"/>
              <a:gd name="connsiteX37" fmla="*/ 11127060 w 12192001"/>
              <a:gd name="connsiteY37" fmla="*/ 1333832 h 2344739"/>
              <a:gd name="connsiteX38" fmla="*/ 11119543 w 12192001"/>
              <a:gd name="connsiteY38" fmla="*/ 1347424 h 2344739"/>
              <a:gd name="connsiteX39" fmla="*/ 10893535 w 12192001"/>
              <a:gd name="connsiteY39" fmla="*/ 1473399 h 2344739"/>
              <a:gd name="connsiteX40" fmla="*/ 10772152 w 12192001"/>
              <a:gd name="connsiteY40" fmla="*/ 1523191 h 2344739"/>
              <a:gd name="connsiteX41" fmla="*/ 10626520 w 12192001"/>
              <a:gd name="connsiteY41" fmla="*/ 1559229 h 2344739"/>
              <a:gd name="connsiteX42" fmla="*/ 10580747 w 12192001"/>
              <a:gd name="connsiteY42" fmla="*/ 1568689 h 2344739"/>
              <a:gd name="connsiteX43" fmla="*/ 10546642 w 12192001"/>
              <a:gd name="connsiteY43" fmla="*/ 1598423 h 2344739"/>
              <a:gd name="connsiteX44" fmla="*/ 10528495 w 12192001"/>
              <a:gd name="connsiteY44" fmla="*/ 1596907 h 2344739"/>
              <a:gd name="connsiteX45" fmla="*/ 10525298 w 12192001"/>
              <a:gd name="connsiteY45" fmla="*/ 1596411 h 2344739"/>
              <a:gd name="connsiteX46" fmla="*/ 10513981 w 12192001"/>
              <a:gd name="connsiteY46" fmla="*/ 1599537 h 2344739"/>
              <a:gd name="connsiteX47" fmla="*/ 10490587 w 12192001"/>
              <a:gd name="connsiteY47" fmla="*/ 1594156 h 2344739"/>
              <a:gd name="connsiteX48" fmla="*/ 10470270 w 12192001"/>
              <a:gd name="connsiteY48" fmla="*/ 1601693 h 2344739"/>
              <a:gd name="connsiteX49" fmla="*/ 10375894 w 12192001"/>
              <a:gd name="connsiteY49" fmla="*/ 1644598 h 2344739"/>
              <a:gd name="connsiteX50" fmla="*/ 10318190 w 12192001"/>
              <a:gd name="connsiteY50" fmla="*/ 1666221 h 2344739"/>
              <a:gd name="connsiteX51" fmla="*/ 10294319 w 12192001"/>
              <a:gd name="connsiteY51" fmla="*/ 1668079 h 2344739"/>
              <a:gd name="connsiteX52" fmla="*/ 10262295 w 12192001"/>
              <a:gd name="connsiteY52" fmla="*/ 1674948 h 2344739"/>
              <a:gd name="connsiteX53" fmla="*/ 10204270 w 12192001"/>
              <a:gd name="connsiteY53" fmla="*/ 1682149 h 2344739"/>
              <a:gd name="connsiteX54" fmla="*/ 10176611 w 12192001"/>
              <a:gd name="connsiteY54" fmla="*/ 1692943 h 2344739"/>
              <a:gd name="connsiteX55" fmla="*/ 10163922 w 12192001"/>
              <a:gd name="connsiteY55" fmla="*/ 1693739 h 2344739"/>
              <a:gd name="connsiteX56" fmla="*/ 10155160 w 12192001"/>
              <a:gd name="connsiteY56" fmla="*/ 1707487 h 2344739"/>
              <a:gd name="connsiteX57" fmla="*/ 10117119 w 12192001"/>
              <a:gd name="connsiteY57" fmla="*/ 1731142 h 2344739"/>
              <a:gd name="connsiteX58" fmla="*/ 10100445 w 12192001"/>
              <a:gd name="connsiteY58" fmla="*/ 1742432 h 2344739"/>
              <a:gd name="connsiteX59" fmla="*/ 10082169 w 12192001"/>
              <a:gd name="connsiteY59" fmla="*/ 1743296 h 2344739"/>
              <a:gd name="connsiteX60" fmla="*/ 10039240 w 12192001"/>
              <a:gd name="connsiteY60" fmla="*/ 1741632 h 2344739"/>
              <a:gd name="connsiteX61" fmla="*/ 9960019 w 12192001"/>
              <a:gd name="connsiteY61" fmla="*/ 1757147 h 2344739"/>
              <a:gd name="connsiteX62" fmla="*/ 9847792 w 12192001"/>
              <a:gd name="connsiteY62" fmla="*/ 1763915 h 2344739"/>
              <a:gd name="connsiteX63" fmla="*/ 9728309 w 12192001"/>
              <a:gd name="connsiteY63" fmla="*/ 1784122 h 2344739"/>
              <a:gd name="connsiteX64" fmla="*/ 9584507 w 12192001"/>
              <a:gd name="connsiteY64" fmla="*/ 1795542 h 2344739"/>
              <a:gd name="connsiteX65" fmla="*/ 9343052 w 12192001"/>
              <a:gd name="connsiteY65" fmla="*/ 1841244 h 2344739"/>
              <a:gd name="connsiteX66" fmla="*/ 9231370 w 12192001"/>
              <a:gd name="connsiteY66" fmla="*/ 1893149 h 2344739"/>
              <a:gd name="connsiteX67" fmla="*/ 9194810 w 12192001"/>
              <a:gd name="connsiteY67" fmla="*/ 1903228 h 2344739"/>
              <a:gd name="connsiteX68" fmla="*/ 9189246 w 12192001"/>
              <a:gd name="connsiteY68" fmla="*/ 1912467 h 2344739"/>
              <a:gd name="connsiteX69" fmla="*/ 9113812 w 12192001"/>
              <a:gd name="connsiteY69" fmla="*/ 1919069 h 2344739"/>
              <a:gd name="connsiteX70" fmla="*/ 9053453 w 12192001"/>
              <a:gd name="connsiteY70" fmla="*/ 1910755 h 2344739"/>
              <a:gd name="connsiteX71" fmla="*/ 9005486 w 12192001"/>
              <a:gd name="connsiteY71" fmla="*/ 1914040 h 2344739"/>
              <a:gd name="connsiteX72" fmla="*/ 9005201 w 12192001"/>
              <a:gd name="connsiteY72" fmla="*/ 1913800 h 2344739"/>
              <a:gd name="connsiteX73" fmla="*/ 8996232 w 12192001"/>
              <a:gd name="connsiteY73" fmla="*/ 1915011 h 2344739"/>
              <a:gd name="connsiteX74" fmla="*/ 8990394 w 12192001"/>
              <a:gd name="connsiteY74" fmla="*/ 1917072 h 2344739"/>
              <a:gd name="connsiteX75" fmla="*/ 8974337 w 12192001"/>
              <a:gd name="connsiteY75" fmla="*/ 1920298 h 2344739"/>
              <a:gd name="connsiteX76" fmla="*/ 8968011 w 12192001"/>
              <a:gd name="connsiteY76" fmla="*/ 1919598 h 2344739"/>
              <a:gd name="connsiteX77" fmla="*/ 8963048 w 12192001"/>
              <a:gd name="connsiteY77" fmla="*/ 1917373 h 2344739"/>
              <a:gd name="connsiteX78" fmla="*/ 8928988 w 12192001"/>
              <a:gd name="connsiteY78" fmla="*/ 1914185 h 2344739"/>
              <a:gd name="connsiteX79" fmla="*/ 8752444 w 12192001"/>
              <a:gd name="connsiteY79" fmla="*/ 1933417 h 2344739"/>
              <a:gd name="connsiteX80" fmla="*/ 8707847 w 12192001"/>
              <a:gd name="connsiteY80" fmla="*/ 1935518 h 2344739"/>
              <a:gd name="connsiteX81" fmla="*/ 8596071 w 12192001"/>
              <a:gd name="connsiteY81" fmla="*/ 1944090 h 2344739"/>
              <a:gd name="connsiteX82" fmla="*/ 8525230 w 12192001"/>
              <a:gd name="connsiteY82" fmla="*/ 1929248 h 2344739"/>
              <a:gd name="connsiteX83" fmla="*/ 8510983 w 12192001"/>
              <a:gd name="connsiteY83" fmla="*/ 1935163 h 2344739"/>
              <a:gd name="connsiteX84" fmla="*/ 8506167 w 12192001"/>
              <a:gd name="connsiteY84" fmla="*/ 1938164 h 2344739"/>
              <a:gd name="connsiteX85" fmla="*/ 8497968 w 12192001"/>
              <a:gd name="connsiteY85" fmla="*/ 1940902 h 2344739"/>
              <a:gd name="connsiteX86" fmla="*/ 8497594 w 12192001"/>
              <a:gd name="connsiteY86" fmla="*/ 1940723 h 2344739"/>
              <a:gd name="connsiteX87" fmla="*/ 8490249 w 12192001"/>
              <a:gd name="connsiteY87" fmla="*/ 1943773 h 2344739"/>
              <a:gd name="connsiteX88" fmla="*/ 8367182 w 12192001"/>
              <a:gd name="connsiteY88" fmla="*/ 1957815 h 2344739"/>
              <a:gd name="connsiteX89" fmla="*/ 8353799 w 12192001"/>
              <a:gd name="connsiteY89" fmla="*/ 1958009 h 2344739"/>
              <a:gd name="connsiteX90" fmla="*/ 8352373 w 12192001"/>
              <a:gd name="connsiteY90" fmla="*/ 1957169 h 2344739"/>
              <a:gd name="connsiteX91" fmla="*/ 8320104 w 12192001"/>
              <a:gd name="connsiteY91" fmla="*/ 1974587 h 2344739"/>
              <a:gd name="connsiteX92" fmla="*/ 8314433 w 12192001"/>
              <a:gd name="connsiteY92" fmla="*/ 1974913 h 2344739"/>
              <a:gd name="connsiteX93" fmla="*/ 8295174 w 12192001"/>
              <a:gd name="connsiteY93" fmla="*/ 1988808 h 2344739"/>
              <a:gd name="connsiteX94" fmla="*/ 8284276 w 12192001"/>
              <a:gd name="connsiteY94" fmla="*/ 1994631 h 2344739"/>
              <a:gd name="connsiteX95" fmla="*/ 8283150 w 12192001"/>
              <a:gd name="connsiteY95" fmla="*/ 1999074 h 2344739"/>
              <a:gd name="connsiteX96" fmla="*/ 8266076 w 12192001"/>
              <a:gd name="connsiteY96" fmla="*/ 2006249 h 2344739"/>
              <a:gd name="connsiteX97" fmla="*/ 8263377 w 12192001"/>
              <a:gd name="connsiteY97" fmla="*/ 2006019 h 2344739"/>
              <a:gd name="connsiteX98" fmla="*/ 8252033 w 12192001"/>
              <a:gd name="connsiteY98" fmla="*/ 2015862 h 2344739"/>
              <a:gd name="connsiteX99" fmla="*/ 8245834 w 12192001"/>
              <a:gd name="connsiteY99" fmla="*/ 2028854 h 2344739"/>
              <a:gd name="connsiteX100" fmla="*/ 8090272 w 12192001"/>
              <a:gd name="connsiteY100" fmla="*/ 2075015 h 2344739"/>
              <a:gd name="connsiteX101" fmla="*/ 7905407 w 12192001"/>
              <a:gd name="connsiteY101" fmla="*/ 2116988 h 2344739"/>
              <a:gd name="connsiteX102" fmla="*/ 7718745 w 12192001"/>
              <a:gd name="connsiteY102" fmla="*/ 2142703 h 2344739"/>
              <a:gd name="connsiteX103" fmla="*/ 7614347 w 12192001"/>
              <a:gd name="connsiteY103" fmla="*/ 2139232 h 2344739"/>
              <a:gd name="connsiteX104" fmla="*/ 7527543 w 12192001"/>
              <a:gd name="connsiteY104" fmla="*/ 2145060 h 2344739"/>
              <a:gd name="connsiteX105" fmla="*/ 7519571 w 12192001"/>
              <a:gd name="connsiteY105" fmla="*/ 2147613 h 2344739"/>
              <a:gd name="connsiteX106" fmla="*/ 7507411 w 12192001"/>
              <a:gd name="connsiteY106" fmla="*/ 2148948 h 2344739"/>
              <a:gd name="connsiteX107" fmla="*/ 7507040 w 12192001"/>
              <a:gd name="connsiteY107" fmla="*/ 2148621 h 2344739"/>
              <a:gd name="connsiteX108" fmla="*/ 7495795 w 12192001"/>
              <a:gd name="connsiteY108" fmla="*/ 2150573 h 2344739"/>
              <a:gd name="connsiteX109" fmla="*/ 7405391 w 12192001"/>
              <a:gd name="connsiteY109" fmla="*/ 2142468 h 2344739"/>
              <a:gd name="connsiteX110" fmla="*/ 7218559 w 12192001"/>
              <a:gd name="connsiteY110" fmla="*/ 2156680 h 2344739"/>
              <a:gd name="connsiteX111" fmla="*/ 7201101 w 12192001"/>
              <a:gd name="connsiteY111" fmla="*/ 2161230 h 2344739"/>
              <a:gd name="connsiteX112" fmla="*/ 7197004 w 12192001"/>
              <a:gd name="connsiteY112" fmla="*/ 2166588 h 2344739"/>
              <a:gd name="connsiteX113" fmla="*/ 7170808 w 12192001"/>
              <a:gd name="connsiteY113" fmla="*/ 2171236 h 2344739"/>
              <a:gd name="connsiteX114" fmla="*/ 7096988 w 12192001"/>
              <a:gd name="connsiteY114" fmla="*/ 2183464 h 2344739"/>
              <a:gd name="connsiteX115" fmla="*/ 7018496 w 12192001"/>
              <a:gd name="connsiteY115" fmla="*/ 2183090 h 2344739"/>
              <a:gd name="connsiteX116" fmla="*/ 6904146 w 12192001"/>
              <a:gd name="connsiteY116" fmla="*/ 2212596 h 2344739"/>
              <a:gd name="connsiteX117" fmla="*/ 6708222 w 12192001"/>
              <a:gd name="connsiteY117" fmla="*/ 2240551 h 2344739"/>
              <a:gd name="connsiteX118" fmla="*/ 6549454 w 12192001"/>
              <a:gd name="connsiteY118" fmla="*/ 2269327 h 2344739"/>
              <a:gd name="connsiteX119" fmla="*/ 6317560 w 12192001"/>
              <a:gd name="connsiteY119" fmla="*/ 2316127 h 2344739"/>
              <a:gd name="connsiteX120" fmla="*/ 6168674 w 12192001"/>
              <a:gd name="connsiteY120" fmla="*/ 2318214 h 2344739"/>
              <a:gd name="connsiteX121" fmla="*/ 6073848 w 12192001"/>
              <a:gd name="connsiteY121" fmla="*/ 2338676 h 2344739"/>
              <a:gd name="connsiteX122" fmla="*/ 6068529 w 12192001"/>
              <a:gd name="connsiteY122" fmla="*/ 2337139 h 2344739"/>
              <a:gd name="connsiteX123" fmla="*/ 6048638 w 12192001"/>
              <a:gd name="connsiteY123" fmla="*/ 2337822 h 2344739"/>
              <a:gd name="connsiteX124" fmla="*/ 6041285 w 12192001"/>
              <a:gd name="connsiteY124" fmla="*/ 2329473 h 2344739"/>
              <a:gd name="connsiteX125" fmla="*/ 6010090 w 12192001"/>
              <a:gd name="connsiteY125" fmla="*/ 2324380 h 2344739"/>
              <a:gd name="connsiteX126" fmla="*/ 5957375 w 12192001"/>
              <a:gd name="connsiteY126" fmla="*/ 2328024 h 2344739"/>
              <a:gd name="connsiteX127" fmla="*/ 5758919 w 12192001"/>
              <a:gd name="connsiteY127" fmla="*/ 2343716 h 2344739"/>
              <a:gd name="connsiteX128" fmla="*/ 5626960 w 12192001"/>
              <a:gd name="connsiteY128" fmla="*/ 2344739 h 2344739"/>
              <a:gd name="connsiteX129" fmla="*/ 5470906 w 12192001"/>
              <a:gd name="connsiteY129" fmla="*/ 2330719 h 2344739"/>
              <a:gd name="connsiteX130" fmla="*/ 5432761 w 12192001"/>
              <a:gd name="connsiteY130" fmla="*/ 2319466 h 2344739"/>
              <a:gd name="connsiteX131" fmla="*/ 5381669 w 12192001"/>
              <a:gd name="connsiteY131" fmla="*/ 2301764 h 2344739"/>
              <a:gd name="connsiteX132" fmla="*/ 5261764 w 12192001"/>
              <a:gd name="connsiteY132" fmla="*/ 2281347 h 2344739"/>
              <a:gd name="connsiteX133" fmla="*/ 5222961 w 12192001"/>
              <a:gd name="connsiteY133" fmla="*/ 2270223 h 2344739"/>
              <a:gd name="connsiteX134" fmla="*/ 5174660 w 12192001"/>
              <a:gd name="connsiteY134" fmla="*/ 2267233 h 2344739"/>
              <a:gd name="connsiteX135" fmla="*/ 5156554 w 12192001"/>
              <a:gd name="connsiteY135" fmla="*/ 2260010 h 2344739"/>
              <a:gd name="connsiteX136" fmla="*/ 5142599 w 12192001"/>
              <a:gd name="connsiteY136" fmla="*/ 2256610 h 2344739"/>
              <a:gd name="connsiteX137" fmla="*/ 5139596 w 12192001"/>
              <a:gd name="connsiteY137" fmla="*/ 2254509 h 2344739"/>
              <a:gd name="connsiteX138" fmla="*/ 5121659 w 12192001"/>
              <a:gd name="connsiteY138" fmla="*/ 2243656 h 2344739"/>
              <a:gd name="connsiteX139" fmla="*/ 5065790 w 12192001"/>
              <a:gd name="connsiteY139" fmla="*/ 2250227 h 2344739"/>
              <a:gd name="connsiteX140" fmla="*/ 5011514 w 12192001"/>
              <a:gd name="connsiteY140" fmla="*/ 2233846 h 2344739"/>
              <a:gd name="connsiteX141" fmla="*/ 4840441 w 12192001"/>
              <a:gd name="connsiteY141" fmla="*/ 2209829 h 2344739"/>
              <a:gd name="connsiteX142" fmla="*/ 4762447 w 12192001"/>
              <a:gd name="connsiteY142" fmla="*/ 2182061 h 2344739"/>
              <a:gd name="connsiteX143" fmla="*/ 4723186 w 12192001"/>
              <a:gd name="connsiteY143" fmla="*/ 2173047 h 2344739"/>
              <a:gd name="connsiteX144" fmla="*/ 4721176 w 12192001"/>
              <a:gd name="connsiteY144" fmla="*/ 2172298 h 2344739"/>
              <a:gd name="connsiteX145" fmla="*/ 4722111 w 12192001"/>
              <a:gd name="connsiteY145" fmla="*/ 2172087 h 2344739"/>
              <a:gd name="connsiteX146" fmla="*/ 4717202 w 12192001"/>
              <a:gd name="connsiteY146" fmla="*/ 2170817 h 2344739"/>
              <a:gd name="connsiteX147" fmla="*/ 4721176 w 12192001"/>
              <a:gd name="connsiteY147" fmla="*/ 2172298 h 2344739"/>
              <a:gd name="connsiteX148" fmla="*/ 4715526 w 12192001"/>
              <a:gd name="connsiteY148" fmla="*/ 2173573 h 2344739"/>
              <a:gd name="connsiteX149" fmla="*/ 4515814 w 12192001"/>
              <a:gd name="connsiteY149" fmla="*/ 2163671 h 2344739"/>
              <a:gd name="connsiteX150" fmla="*/ 4428543 w 12192001"/>
              <a:gd name="connsiteY150" fmla="*/ 2153020 h 2344739"/>
              <a:gd name="connsiteX151" fmla="*/ 4362875 w 12192001"/>
              <a:gd name="connsiteY151" fmla="*/ 2151674 h 2344739"/>
              <a:gd name="connsiteX152" fmla="*/ 4316966 w 12192001"/>
              <a:gd name="connsiteY152" fmla="*/ 2158289 h 2344739"/>
              <a:gd name="connsiteX153" fmla="*/ 4315110 w 12192001"/>
              <a:gd name="connsiteY153" fmla="*/ 2156948 h 2344739"/>
              <a:gd name="connsiteX154" fmla="*/ 4295144 w 12192001"/>
              <a:gd name="connsiteY154" fmla="*/ 2155069 h 2344739"/>
              <a:gd name="connsiteX155" fmla="*/ 4290064 w 12192001"/>
              <a:gd name="connsiteY155" fmla="*/ 2157986 h 2344739"/>
              <a:gd name="connsiteX156" fmla="*/ 4276142 w 12192001"/>
              <a:gd name="connsiteY156" fmla="*/ 2157740 h 2344739"/>
              <a:gd name="connsiteX157" fmla="*/ 4248117 w 12192001"/>
              <a:gd name="connsiteY157" fmla="*/ 2160064 h 2344739"/>
              <a:gd name="connsiteX158" fmla="*/ 4202051 w 12192001"/>
              <a:gd name="connsiteY158" fmla="*/ 2157269 h 2344739"/>
              <a:gd name="connsiteX159" fmla="*/ 4201745 w 12192001"/>
              <a:gd name="connsiteY159" fmla="*/ 2156010 h 2344739"/>
              <a:gd name="connsiteX160" fmla="*/ 4191248 w 12192001"/>
              <a:gd name="connsiteY160" fmla="*/ 2150376 h 2344739"/>
              <a:gd name="connsiteX161" fmla="*/ 4142745 w 12192001"/>
              <a:gd name="connsiteY161" fmla="*/ 2134511 h 2344739"/>
              <a:gd name="connsiteX162" fmla="*/ 4083097 w 12192001"/>
              <a:gd name="connsiteY162" fmla="*/ 2107978 h 2344739"/>
              <a:gd name="connsiteX163" fmla="*/ 4074546 w 12192001"/>
              <a:gd name="connsiteY163" fmla="*/ 2107143 h 2344739"/>
              <a:gd name="connsiteX164" fmla="*/ 4074427 w 12192001"/>
              <a:gd name="connsiteY164" fmla="*/ 2106844 h 2344739"/>
              <a:gd name="connsiteX165" fmla="*/ 4065510 w 12192001"/>
              <a:gd name="connsiteY165" fmla="*/ 2105400 h 2344739"/>
              <a:gd name="connsiteX166" fmla="*/ 4058954 w 12192001"/>
              <a:gd name="connsiteY166" fmla="*/ 2105618 h 2344739"/>
              <a:gd name="connsiteX167" fmla="*/ 4042364 w 12192001"/>
              <a:gd name="connsiteY167" fmla="*/ 2103997 h 2344739"/>
              <a:gd name="connsiteX168" fmla="*/ 4036997 w 12192001"/>
              <a:gd name="connsiteY168" fmla="*/ 2101563 h 2344739"/>
              <a:gd name="connsiteX169" fmla="*/ 4035363 w 12192001"/>
              <a:gd name="connsiteY169" fmla="*/ 2097896 h 2344739"/>
              <a:gd name="connsiteX170" fmla="*/ 4033778 w 12192001"/>
              <a:gd name="connsiteY170" fmla="*/ 2098131 h 2344739"/>
              <a:gd name="connsiteX171" fmla="*/ 4004538 w 12192001"/>
              <a:gd name="connsiteY171" fmla="*/ 2085563 h 2344739"/>
              <a:gd name="connsiteX172" fmla="*/ 3936846 w 12192001"/>
              <a:gd name="connsiteY172" fmla="*/ 2068106 h 2344739"/>
              <a:gd name="connsiteX173" fmla="*/ 3897275 w 12192001"/>
              <a:gd name="connsiteY173" fmla="*/ 2062451 h 2344739"/>
              <a:gd name="connsiteX174" fmla="*/ 3789760 w 12192001"/>
              <a:gd name="connsiteY174" fmla="*/ 2042213 h 2344739"/>
              <a:gd name="connsiteX175" fmla="*/ 3682513 w 12192001"/>
              <a:gd name="connsiteY175" fmla="*/ 2018290 h 2344739"/>
              <a:gd name="connsiteX176" fmla="*/ 3610035 w 12192001"/>
              <a:gd name="connsiteY176" fmla="*/ 1986019 h 2344739"/>
              <a:gd name="connsiteX177" fmla="*/ 3603855 w 12192001"/>
              <a:gd name="connsiteY177" fmla="*/ 1987381 h 2344739"/>
              <a:gd name="connsiteX178" fmla="*/ 3594736 w 12192001"/>
              <a:gd name="connsiteY178" fmla="*/ 1987545 h 2344739"/>
              <a:gd name="connsiteX179" fmla="*/ 3594501 w 12192001"/>
              <a:gd name="connsiteY179" fmla="*/ 1987276 h 2344739"/>
              <a:gd name="connsiteX180" fmla="*/ 3585978 w 12192001"/>
              <a:gd name="connsiteY180" fmla="*/ 1987966 h 2344739"/>
              <a:gd name="connsiteX181" fmla="*/ 3536135 w 12192001"/>
              <a:gd name="connsiteY181" fmla="*/ 1978267 h 2344739"/>
              <a:gd name="connsiteX182" fmla="*/ 3473223 w 12192001"/>
              <a:gd name="connsiteY182" fmla="*/ 1974606 h 2344739"/>
              <a:gd name="connsiteX183" fmla="*/ 3400728 w 12192001"/>
              <a:gd name="connsiteY183" fmla="*/ 1962558 h 2344739"/>
              <a:gd name="connsiteX184" fmla="*/ 3363888 w 12192001"/>
              <a:gd name="connsiteY184" fmla="*/ 1979510 h 2344739"/>
              <a:gd name="connsiteX185" fmla="*/ 3344026 w 12192001"/>
              <a:gd name="connsiteY185" fmla="*/ 1981192 h 2344739"/>
              <a:gd name="connsiteX186" fmla="*/ 3341698 w 12192001"/>
              <a:gd name="connsiteY186" fmla="*/ 1980217 h 2344739"/>
              <a:gd name="connsiteX187" fmla="*/ 3262356 w 12192001"/>
              <a:gd name="connsiteY187" fmla="*/ 1986094 h 2344739"/>
              <a:gd name="connsiteX188" fmla="*/ 3142556 w 12192001"/>
              <a:gd name="connsiteY188" fmla="*/ 1993869 h 2344739"/>
              <a:gd name="connsiteX189" fmla="*/ 3030291 w 12192001"/>
              <a:gd name="connsiteY189" fmla="*/ 1996512 h 2344739"/>
              <a:gd name="connsiteX190" fmla="*/ 2781569 w 12192001"/>
              <a:gd name="connsiteY190" fmla="*/ 2018333 h 2344739"/>
              <a:gd name="connsiteX191" fmla="*/ 2646527 w 12192001"/>
              <a:gd name="connsiteY191" fmla="*/ 2028869 h 2344739"/>
              <a:gd name="connsiteX192" fmla="*/ 2568028 w 12192001"/>
              <a:gd name="connsiteY192" fmla="*/ 2002628 h 2344739"/>
              <a:gd name="connsiteX193" fmla="*/ 2443255 w 12192001"/>
              <a:gd name="connsiteY193" fmla="*/ 2016529 h 2344739"/>
              <a:gd name="connsiteX194" fmla="*/ 2315112 w 12192001"/>
              <a:gd name="connsiteY194" fmla="*/ 2024996 h 2344739"/>
              <a:gd name="connsiteX195" fmla="*/ 2208578 w 12192001"/>
              <a:gd name="connsiteY195" fmla="*/ 2019763 h 2344739"/>
              <a:gd name="connsiteX196" fmla="*/ 2094665 w 12192001"/>
              <a:gd name="connsiteY196" fmla="*/ 2003052 h 2344739"/>
              <a:gd name="connsiteX197" fmla="*/ 1997356 w 12192001"/>
              <a:gd name="connsiteY197" fmla="*/ 1995032 h 2344739"/>
              <a:gd name="connsiteX198" fmla="*/ 1928172 w 12192001"/>
              <a:gd name="connsiteY198" fmla="*/ 2016977 h 2344739"/>
              <a:gd name="connsiteX199" fmla="*/ 1921650 w 12192001"/>
              <a:gd name="connsiteY199" fmla="*/ 2012146 h 2344739"/>
              <a:gd name="connsiteX200" fmla="*/ 1873080 w 12192001"/>
              <a:gd name="connsiteY200" fmla="*/ 2013741 h 2344739"/>
              <a:gd name="connsiteX201" fmla="*/ 1786655 w 12192001"/>
              <a:gd name="connsiteY201" fmla="*/ 2041363 h 2344739"/>
              <a:gd name="connsiteX202" fmla="*/ 1738204 w 12192001"/>
              <a:gd name="connsiteY202" fmla="*/ 2036312 h 2344739"/>
              <a:gd name="connsiteX203" fmla="*/ 1675071 w 12192001"/>
              <a:gd name="connsiteY203" fmla="*/ 2019963 h 2344739"/>
              <a:gd name="connsiteX204" fmla="*/ 1608669 w 12192001"/>
              <a:gd name="connsiteY204" fmla="*/ 2013066 h 2344739"/>
              <a:gd name="connsiteX205" fmla="*/ 1496110 w 12192001"/>
              <a:gd name="connsiteY205" fmla="*/ 1987476 h 2344739"/>
              <a:gd name="connsiteX206" fmla="*/ 1149979 w 12192001"/>
              <a:gd name="connsiteY206" fmla="*/ 1938041 h 2344739"/>
              <a:gd name="connsiteX207" fmla="*/ 858269 w 12192001"/>
              <a:gd name="connsiteY207" fmla="*/ 1928608 h 2344739"/>
              <a:gd name="connsiteX208" fmla="*/ 837540 w 12192001"/>
              <a:gd name="connsiteY208" fmla="*/ 1929821 h 2344739"/>
              <a:gd name="connsiteX209" fmla="*/ 816809 w 12192001"/>
              <a:gd name="connsiteY209" fmla="*/ 1927857 h 2344739"/>
              <a:gd name="connsiteX210" fmla="*/ 811506 w 12192001"/>
              <a:gd name="connsiteY210" fmla="*/ 1930751 h 2344739"/>
              <a:gd name="connsiteX211" fmla="*/ 720047 w 12192001"/>
              <a:gd name="connsiteY211" fmla="*/ 1929661 h 2344739"/>
              <a:gd name="connsiteX212" fmla="*/ 719742 w 12192001"/>
              <a:gd name="connsiteY212" fmla="*/ 1928399 h 2344739"/>
              <a:gd name="connsiteX213" fmla="*/ 708875 w 12192001"/>
              <a:gd name="connsiteY213" fmla="*/ 1922722 h 2344739"/>
              <a:gd name="connsiteX214" fmla="*/ 596792 w 12192001"/>
              <a:gd name="connsiteY214" fmla="*/ 1879864 h 2344739"/>
              <a:gd name="connsiteX215" fmla="*/ 578535 w 12192001"/>
              <a:gd name="connsiteY215" fmla="*/ 1877212 h 2344739"/>
              <a:gd name="connsiteX216" fmla="*/ 571717 w 12192001"/>
              <a:gd name="connsiteY216" fmla="*/ 1877401 h 2344739"/>
              <a:gd name="connsiteX217" fmla="*/ 445099 w 12192001"/>
              <a:gd name="connsiteY217" fmla="*/ 1839371 h 2344739"/>
              <a:gd name="connsiteX218" fmla="*/ 404015 w 12192001"/>
              <a:gd name="connsiteY218" fmla="*/ 1833548 h 2344739"/>
              <a:gd name="connsiteX219" fmla="*/ 292435 w 12192001"/>
              <a:gd name="connsiteY219" fmla="*/ 1812852 h 2344739"/>
              <a:gd name="connsiteX220" fmla="*/ 118381 w 12192001"/>
              <a:gd name="connsiteY220" fmla="*/ 1761047 h 2344739"/>
              <a:gd name="connsiteX221" fmla="*/ 15526 w 12192001"/>
              <a:gd name="connsiteY221" fmla="*/ 1758191 h 2344739"/>
              <a:gd name="connsiteX222" fmla="*/ 2 w 12192001"/>
              <a:gd name="connsiteY222" fmla="*/ 1752722 h 2344739"/>
              <a:gd name="connsiteX223" fmla="*/ 1 w 12192001"/>
              <a:gd name="connsiteY223" fmla="*/ 762497 h 2344739"/>
              <a:gd name="connsiteX224" fmla="*/ 0 w 12192001"/>
              <a:gd name="connsiteY224" fmla="*/ 222213 h 2344739"/>
              <a:gd name="connsiteX225" fmla="*/ 0 w 12192001"/>
              <a:gd name="connsiteY225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8 w 12193149"/>
              <a:gd name="connsiteY2" fmla="*/ 222213 h 2344739"/>
              <a:gd name="connsiteX3" fmla="*/ 12193148 w 12193149"/>
              <a:gd name="connsiteY3" fmla="*/ 389190 h 2344739"/>
              <a:gd name="connsiteX4" fmla="*/ 12193149 w 12193149"/>
              <a:gd name="connsiteY4" fmla="*/ 579739 h 2344739"/>
              <a:gd name="connsiteX5" fmla="*/ 12185986 w 12193149"/>
              <a:gd name="connsiteY5" fmla="*/ 584189 h 2344739"/>
              <a:gd name="connsiteX6" fmla="*/ 12156363 w 12193149"/>
              <a:gd name="connsiteY6" fmla="*/ 597366 h 2344739"/>
              <a:gd name="connsiteX7" fmla="*/ 12139215 w 12193149"/>
              <a:gd name="connsiteY7" fmla="*/ 623179 h 2344739"/>
              <a:gd name="connsiteX8" fmla="*/ 12126327 w 12193149"/>
              <a:gd name="connsiteY8" fmla="*/ 624690 h 2344739"/>
              <a:gd name="connsiteX9" fmla="*/ 12124007 w 12193149"/>
              <a:gd name="connsiteY9" fmla="*/ 624794 h 2344739"/>
              <a:gd name="connsiteX10" fmla="*/ 12116854 w 12193149"/>
              <a:gd name="connsiteY10" fmla="*/ 628608 h 2344739"/>
              <a:gd name="connsiteX11" fmla="*/ 12099497 w 12193149"/>
              <a:gd name="connsiteY11" fmla="*/ 628139 h 2344739"/>
              <a:gd name="connsiteX12" fmla="*/ 12087073 w 12193149"/>
              <a:gd name="connsiteY12" fmla="*/ 636341 h 2344739"/>
              <a:gd name="connsiteX13" fmla="*/ 12031073 w 12193149"/>
              <a:gd name="connsiteY13" fmla="*/ 680009 h 2344739"/>
              <a:gd name="connsiteX14" fmla="*/ 11995833 w 12193149"/>
              <a:gd name="connsiteY14" fmla="*/ 703458 h 2344739"/>
              <a:gd name="connsiteX15" fmla="*/ 11979717 w 12193149"/>
              <a:gd name="connsiteY15" fmla="*/ 708161 h 2344739"/>
              <a:gd name="connsiteX16" fmla="*/ 11959046 w 12193149"/>
              <a:gd name="connsiteY16" fmla="*/ 717558 h 2344739"/>
              <a:gd name="connsiteX17" fmla="*/ 11920454 w 12193149"/>
              <a:gd name="connsiteY17" fmla="*/ 730883 h 2344739"/>
              <a:gd name="connsiteX18" fmla="*/ 11903656 w 12193149"/>
              <a:gd name="connsiteY18" fmla="*/ 742426 h 2344739"/>
              <a:gd name="connsiteX19" fmla="*/ 11895048 w 12193149"/>
              <a:gd name="connsiteY19" fmla="*/ 744791 h 2344739"/>
              <a:gd name="connsiteX20" fmla="*/ 11891968 w 12193149"/>
              <a:gd name="connsiteY20" fmla="*/ 755729 h 2344739"/>
              <a:gd name="connsiteX21" fmla="*/ 11870776 w 12193149"/>
              <a:gd name="connsiteY21" fmla="*/ 777816 h 2344739"/>
              <a:gd name="connsiteX22" fmla="*/ 11813376 w 12193149"/>
              <a:gd name="connsiteY22" fmla="*/ 797659 h 2344739"/>
              <a:gd name="connsiteX23" fmla="*/ 11749767 w 12193149"/>
              <a:gd name="connsiteY23" fmla="*/ 872002 h 2344739"/>
              <a:gd name="connsiteX24" fmla="*/ 11590693 w 12193149"/>
              <a:gd name="connsiteY24" fmla="*/ 963777 h 2344739"/>
              <a:gd name="connsiteX25" fmla="*/ 11506817 w 12193149"/>
              <a:gd name="connsiteY25" fmla="*/ 1033623 h 2344739"/>
              <a:gd name="connsiteX26" fmla="*/ 11280332 w 12193149"/>
              <a:gd name="connsiteY26" fmla="*/ 1223571 h 2344739"/>
              <a:gd name="connsiteX27" fmla="*/ 11228309 w 12193149"/>
              <a:gd name="connsiteY27" fmla="*/ 1276236 h 2344739"/>
              <a:gd name="connsiteX28" fmla="*/ 11218087 w 12193149"/>
              <a:gd name="connsiteY28" fmla="*/ 1275961 h 2344739"/>
              <a:gd name="connsiteX29" fmla="*/ 11217184 w 12193149"/>
              <a:gd name="connsiteY29" fmla="*/ 1275018 h 2344739"/>
              <a:gd name="connsiteX30" fmla="*/ 11188885 w 12193149"/>
              <a:gd name="connsiteY30" fmla="*/ 1292383 h 2344739"/>
              <a:gd name="connsiteX31" fmla="*/ 11184501 w 12193149"/>
              <a:gd name="connsiteY31" fmla="*/ 1292525 h 2344739"/>
              <a:gd name="connsiteX32" fmla="*/ 11166854 w 12193149"/>
              <a:gd name="connsiteY32" fmla="*/ 1306612 h 2344739"/>
              <a:gd name="connsiteX33" fmla="*/ 11157311 w 12193149"/>
              <a:gd name="connsiteY33" fmla="*/ 1312414 h 2344739"/>
              <a:gd name="connsiteX34" fmla="*/ 11155496 w 12193149"/>
              <a:gd name="connsiteY34" fmla="*/ 1317097 h 2344739"/>
              <a:gd name="connsiteX35" fmla="*/ 11140961 w 12193149"/>
              <a:gd name="connsiteY35" fmla="*/ 1324115 h 2344739"/>
              <a:gd name="connsiteX36" fmla="*/ 11138961 w 12193149"/>
              <a:gd name="connsiteY36" fmla="*/ 1323772 h 2344739"/>
              <a:gd name="connsiteX37" fmla="*/ 11128208 w 12193149"/>
              <a:gd name="connsiteY37" fmla="*/ 1333832 h 2344739"/>
              <a:gd name="connsiteX38" fmla="*/ 11120691 w 12193149"/>
              <a:gd name="connsiteY38" fmla="*/ 1347424 h 2344739"/>
              <a:gd name="connsiteX39" fmla="*/ 10894683 w 12193149"/>
              <a:gd name="connsiteY39" fmla="*/ 1473399 h 2344739"/>
              <a:gd name="connsiteX40" fmla="*/ 10773300 w 12193149"/>
              <a:gd name="connsiteY40" fmla="*/ 1523191 h 2344739"/>
              <a:gd name="connsiteX41" fmla="*/ 10627668 w 12193149"/>
              <a:gd name="connsiteY41" fmla="*/ 1559229 h 2344739"/>
              <a:gd name="connsiteX42" fmla="*/ 10581895 w 12193149"/>
              <a:gd name="connsiteY42" fmla="*/ 1568689 h 2344739"/>
              <a:gd name="connsiteX43" fmla="*/ 10547790 w 12193149"/>
              <a:gd name="connsiteY43" fmla="*/ 1598423 h 2344739"/>
              <a:gd name="connsiteX44" fmla="*/ 10529643 w 12193149"/>
              <a:gd name="connsiteY44" fmla="*/ 1596907 h 2344739"/>
              <a:gd name="connsiteX45" fmla="*/ 10526446 w 12193149"/>
              <a:gd name="connsiteY45" fmla="*/ 1596411 h 2344739"/>
              <a:gd name="connsiteX46" fmla="*/ 10515129 w 12193149"/>
              <a:gd name="connsiteY46" fmla="*/ 1599537 h 2344739"/>
              <a:gd name="connsiteX47" fmla="*/ 10491735 w 12193149"/>
              <a:gd name="connsiteY47" fmla="*/ 1594156 h 2344739"/>
              <a:gd name="connsiteX48" fmla="*/ 10471418 w 12193149"/>
              <a:gd name="connsiteY48" fmla="*/ 1601693 h 2344739"/>
              <a:gd name="connsiteX49" fmla="*/ 10377042 w 12193149"/>
              <a:gd name="connsiteY49" fmla="*/ 1644598 h 2344739"/>
              <a:gd name="connsiteX50" fmla="*/ 10319338 w 12193149"/>
              <a:gd name="connsiteY50" fmla="*/ 1666221 h 2344739"/>
              <a:gd name="connsiteX51" fmla="*/ 10295467 w 12193149"/>
              <a:gd name="connsiteY51" fmla="*/ 1668079 h 2344739"/>
              <a:gd name="connsiteX52" fmla="*/ 10263443 w 12193149"/>
              <a:gd name="connsiteY52" fmla="*/ 1674948 h 2344739"/>
              <a:gd name="connsiteX53" fmla="*/ 10205418 w 12193149"/>
              <a:gd name="connsiteY53" fmla="*/ 1682149 h 2344739"/>
              <a:gd name="connsiteX54" fmla="*/ 10177759 w 12193149"/>
              <a:gd name="connsiteY54" fmla="*/ 1692943 h 2344739"/>
              <a:gd name="connsiteX55" fmla="*/ 10165070 w 12193149"/>
              <a:gd name="connsiteY55" fmla="*/ 1693739 h 2344739"/>
              <a:gd name="connsiteX56" fmla="*/ 10156308 w 12193149"/>
              <a:gd name="connsiteY56" fmla="*/ 1707487 h 2344739"/>
              <a:gd name="connsiteX57" fmla="*/ 10118267 w 12193149"/>
              <a:gd name="connsiteY57" fmla="*/ 1731142 h 2344739"/>
              <a:gd name="connsiteX58" fmla="*/ 10101593 w 12193149"/>
              <a:gd name="connsiteY58" fmla="*/ 1742432 h 2344739"/>
              <a:gd name="connsiteX59" fmla="*/ 10083317 w 12193149"/>
              <a:gd name="connsiteY59" fmla="*/ 1743296 h 2344739"/>
              <a:gd name="connsiteX60" fmla="*/ 10040388 w 12193149"/>
              <a:gd name="connsiteY60" fmla="*/ 1741632 h 2344739"/>
              <a:gd name="connsiteX61" fmla="*/ 9961167 w 12193149"/>
              <a:gd name="connsiteY61" fmla="*/ 1757147 h 2344739"/>
              <a:gd name="connsiteX62" fmla="*/ 9848940 w 12193149"/>
              <a:gd name="connsiteY62" fmla="*/ 1763915 h 2344739"/>
              <a:gd name="connsiteX63" fmla="*/ 9729457 w 12193149"/>
              <a:gd name="connsiteY63" fmla="*/ 1784122 h 2344739"/>
              <a:gd name="connsiteX64" fmla="*/ 9585655 w 12193149"/>
              <a:gd name="connsiteY64" fmla="*/ 1795542 h 2344739"/>
              <a:gd name="connsiteX65" fmla="*/ 9344200 w 12193149"/>
              <a:gd name="connsiteY65" fmla="*/ 1841244 h 2344739"/>
              <a:gd name="connsiteX66" fmla="*/ 9232518 w 12193149"/>
              <a:gd name="connsiteY66" fmla="*/ 1893149 h 2344739"/>
              <a:gd name="connsiteX67" fmla="*/ 9195958 w 12193149"/>
              <a:gd name="connsiteY67" fmla="*/ 1903228 h 2344739"/>
              <a:gd name="connsiteX68" fmla="*/ 9190394 w 12193149"/>
              <a:gd name="connsiteY68" fmla="*/ 1912467 h 2344739"/>
              <a:gd name="connsiteX69" fmla="*/ 9114960 w 12193149"/>
              <a:gd name="connsiteY69" fmla="*/ 1919069 h 2344739"/>
              <a:gd name="connsiteX70" fmla="*/ 9054601 w 12193149"/>
              <a:gd name="connsiteY70" fmla="*/ 1910755 h 2344739"/>
              <a:gd name="connsiteX71" fmla="*/ 9006634 w 12193149"/>
              <a:gd name="connsiteY71" fmla="*/ 1914040 h 2344739"/>
              <a:gd name="connsiteX72" fmla="*/ 9006349 w 12193149"/>
              <a:gd name="connsiteY72" fmla="*/ 1913800 h 2344739"/>
              <a:gd name="connsiteX73" fmla="*/ 8997380 w 12193149"/>
              <a:gd name="connsiteY73" fmla="*/ 1915011 h 2344739"/>
              <a:gd name="connsiteX74" fmla="*/ 8991542 w 12193149"/>
              <a:gd name="connsiteY74" fmla="*/ 1917072 h 2344739"/>
              <a:gd name="connsiteX75" fmla="*/ 8975485 w 12193149"/>
              <a:gd name="connsiteY75" fmla="*/ 1920298 h 2344739"/>
              <a:gd name="connsiteX76" fmla="*/ 8969159 w 12193149"/>
              <a:gd name="connsiteY76" fmla="*/ 1919598 h 2344739"/>
              <a:gd name="connsiteX77" fmla="*/ 8964196 w 12193149"/>
              <a:gd name="connsiteY77" fmla="*/ 1917373 h 2344739"/>
              <a:gd name="connsiteX78" fmla="*/ 8930136 w 12193149"/>
              <a:gd name="connsiteY78" fmla="*/ 1914185 h 2344739"/>
              <a:gd name="connsiteX79" fmla="*/ 8753592 w 12193149"/>
              <a:gd name="connsiteY79" fmla="*/ 1933417 h 2344739"/>
              <a:gd name="connsiteX80" fmla="*/ 8708995 w 12193149"/>
              <a:gd name="connsiteY80" fmla="*/ 1935518 h 2344739"/>
              <a:gd name="connsiteX81" fmla="*/ 8597219 w 12193149"/>
              <a:gd name="connsiteY81" fmla="*/ 1944090 h 2344739"/>
              <a:gd name="connsiteX82" fmla="*/ 8526378 w 12193149"/>
              <a:gd name="connsiteY82" fmla="*/ 1929248 h 2344739"/>
              <a:gd name="connsiteX83" fmla="*/ 8512131 w 12193149"/>
              <a:gd name="connsiteY83" fmla="*/ 1935163 h 2344739"/>
              <a:gd name="connsiteX84" fmla="*/ 8507315 w 12193149"/>
              <a:gd name="connsiteY84" fmla="*/ 1938164 h 2344739"/>
              <a:gd name="connsiteX85" fmla="*/ 8499116 w 12193149"/>
              <a:gd name="connsiteY85" fmla="*/ 1940902 h 2344739"/>
              <a:gd name="connsiteX86" fmla="*/ 8498742 w 12193149"/>
              <a:gd name="connsiteY86" fmla="*/ 1940723 h 2344739"/>
              <a:gd name="connsiteX87" fmla="*/ 8491397 w 12193149"/>
              <a:gd name="connsiteY87" fmla="*/ 1943773 h 2344739"/>
              <a:gd name="connsiteX88" fmla="*/ 8368330 w 12193149"/>
              <a:gd name="connsiteY88" fmla="*/ 1957815 h 2344739"/>
              <a:gd name="connsiteX89" fmla="*/ 8354947 w 12193149"/>
              <a:gd name="connsiteY89" fmla="*/ 1958009 h 2344739"/>
              <a:gd name="connsiteX90" fmla="*/ 8353521 w 12193149"/>
              <a:gd name="connsiteY90" fmla="*/ 1957169 h 2344739"/>
              <a:gd name="connsiteX91" fmla="*/ 8321252 w 12193149"/>
              <a:gd name="connsiteY91" fmla="*/ 1974587 h 2344739"/>
              <a:gd name="connsiteX92" fmla="*/ 8315581 w 12193149"/>
              <a:gd name="connsiteY92" fmla="*/ 1974913 h 2344739"/>
              <a:gd name="connsiteX93" fmla="*/ 8296322 w 12193149"/>
              <a:gd name="connsiteY93" fmla="*/ 1988808 h 2344739"/>
              <a:gd name="connsiteX94" fmla="*/ 8285424 w 12193149"/>
              <a:gd name="connsiteY94" fmla="*/ 1994631 h 2344739"/>
              <a:gd name="connsiteX95" fmla="*/ 8284298 w 12193149"/>
              <a:gd name="connsiteY95" fmla="*/ 1999074 h 2344739"/>
              <a:gd name="connsiteX96" fmla="*/ 8267224 w 12193149"/>
              <a:gd name="connsiteY96" fmla="*/ 2006249 h 2344739"/>
              <a:gd name="connsiteX97" fmla="*/ 8264525 w 12193149"/>
              <a:gd name="connsiteY97" fmla="*/ 2006019 h 2344739"/>
              <a:gd name="connsiteX98" fmla="*/ 8253181 w 12193149"/>
              <a:gd name="connsiteY98" fmla="*/ 2015862 h 2344739"/>
              <a:gd name="connsiteX99" fmla="*/ 8246982 w 12193149"/>
              <a:gd name="connsiteY99" fmla="*/ 2028854 h 2344739"/>
              <a:gd name="connsiteX100" fmla="*/ 8091420 w 12193149"/>
              <a:gd name="connsiteY100" fmla="*/ 2075015 h 2344739"/>
              <a:gd name="connsiteX101" fmla="*/ 7906555 w 12193149"/>
              <a:gd name="connsiteY101" fmla="*/ 2116988 h 2344739"/>
              <a:gd name="connsiteX102" fmla="*/ 7719893 w 12193149"/>
              <a:gd name="connsiteY102" fmla="*/ 2142703 h 2344739"/>
              <a:gd name="connsiteX103" fmla="*/ 7615495 w 12193149"/>
              <a:gd name="connsiteY103" fmla="*/ 2139232 h 2344739"/>
              <a:gd name="connsiteX104" fmla="*/ 7528691 w 12193149"/>
              <a:gd name="connsiteY104" fmla="*/ 2145060 h 2344739"/>
              <a:gd name="connsiteX105" fmla="*/ 7520719 w 12193149"/>
              <a:gd name="connsiteY105" fmla="*/ 2147613 h 2344739"/>
              <a:gd name="connsiteX106" fmla="*/ 7508559 w 12193149"/>
              <a:gd name="connsiteY106" fmla="*/ 2148948 h 2344739"/>
              <a:gd name="connsiteX107" fmla="*/ 7508188 w 12193149"/>
              <a:gd name="connsiteY107" fmla="*/ 2148621 h 2344739"/>
              <a:gd name="connsiteX108" fmla="*/ 7496943 w 12193149"/>
              <a:gd name="connsiteY108" fmla="*/ 2150573 h 2344739"/>
              <a:gd name="connsiteX109" fmla="*/ 7406539 w 12193149"/>
              <a:gd name="connsiteY109" fmla="*/ 2142468 h 2344739"/>
              <a:gd name="connsiteX110" fmla="*/ 7219707 w 12193149"/>
              <a:gd name="connsiteY110" fmla="*/ 2156680 h 2344739"/>
              <a:gd name="connsiteX111" fmla="*/ 7202249 w 12193149"/>
              <a:gd name="connsiteY111" fmla="*/ 2161230 h 2344739"/>
              <a:gd name="connsiteX112" fmla="*/ 7198152 w 12193149"/>
              <a:gd name="connsiteY112" fmla="*/ 2166588 h 2344739"/>
              <a:gd name="connsiteX113" fmla="*/ 7171956 w 12193149"/>
              <a:gd name="connsiteY113" fmla="*/ 2171236 h 2344739"/>
              <a:gd name="connsiteX114" fmla="*/ 7098136 w 12193149"/>
              <a:gd name="connsiteY114" fmla="*/ 2183464 h 2344739"/>
              <a:gd name="connsiteX115" fmla="*/ 7019644 w 12193149"/>
              <a:gd name="connsiteY115" fmla="*/ 2183090 h 2344739"/>
              <a:gd name="connsiteX116" fmla="*/ 6905294 w 12193149"/>
              <a:gd name="connsiteY116" fmla="*/ 2212596 h 2344739"/>
              <a:gd name="connsiteX117" fmla="*/ 6709370 w 12193149"/>
              <a:gd name="connsiteY117" fmla="*/ 2240551 h 2344739"/>
              <a:gd name="connsiteX118" fmla="*/ 6550602 w 12193149"/>
              <a:gd name="connsiteY118" fmla="*/ 2269327 h 2344739"/>
              <a:gd name="connsiteX119" fmla="*/ 6318708 w 12193149"/>
              <a:gd name="connsiteY119" fmla="*/ 2316127 h 2344739"/>
              <a:gd name="connsiteX120" fmla="*/ 6169822 w 12193149"/>
              <a:gd name="connsiteY120" fmla="*/ 2318214 h 2344739"/>
              <a:gd name="connsiteX121" fmla="*/ 6074996 w 12193149"/>
              <a:gd name="connsiteY121" fmla="*/ 2338676 h 2344739"/>
              <a:gd name="connsiteX122" fmla="*/ 6069677 w 12193149"/>
              <a:gd name="connsiteY122" fmla="*/ 2337139 h 2344739"/>
              <a:gd name="connsiteX123" fmla="*/ 6049786 w 12193149"/>
              <a:gd name="connsiteY123" fmla="*/ 2337822 h 2344739"/>
              <a:gd name="connsiteX124" fmla="*/ 6042433 w 12193149"/>
              <a:gd name="connsiteY124" fmla="*/ 2329473 h 2344739"/>
              <a:gd name="connsiteX125" fmla="*/ 6011238 w 12193149"/>
              <a:gd name="connsiteY125" fmla="*/ 2324380 h 2344739"/>
              <a:gd name="connsiteX126" fmla="*/ 5958523 w 12193149"/>
              <a:gd name="connsiteY126" fmla="*/ 2328024 h 2344739"/>
              <a:gd name="connsiteX127" fmla="*/ 5760067 w 12193149"/>
              <a:gd name="connsiteY127" fmla="*/ 2343716 h 2344739"/>
              <a:gd name="connsiteX128" fmla="*/ 5628108 w 12193149"/>
              <a:gd name="connsiteY128" fmla="*/ 2344739 h 2344739"/>
              <a:gd name="connsiteX129" fmla="*/ 5472054 w 12193149"/>
              <a:gd name="connsiteY129" fmla="*/ 2330719 h 2344739"/>
              <a:gd name="connsiteX130" fmla="*/ 5433909 w 12193149"/>
              <a:gd name="connsiteY130" fmla="*/ 2319466 h 2344739"/>
              <a:gd name="connsiteX131" fmla="*/ 5382817 w 12193149"/>
              <a:gd name="connsiteY131" fmla="*/ 2301764 h 2344739"/>
              <a:gd name="connsiteX132" fmla="*/ 5262912 w 12193149"/>
              <a:gd name="connsiteY132" fmla="*/ 2281347 h 2344739"/>
              <a:gd name="connsiteX133" fmla="*/ 5224109 w 12193149"/>
              <a:gd name="connsiteY133" fmla="*/ 2270223 h 2344739"/>
              <a:gd name="connsiteX134" fmla="*/ 5175808 w 12193149"/>
              <a:gd name="connsiteY134" fmla="*/ 2267233 h 2344739"/>
              <a:gd name="connsiteX135" fmla="*/ 5157702 w 12193149"/>
              <a:gd name="connsiteY135" fmla="*/ 2260010 h 2344739"/>
              <a:gd name="connsiteX136" fmla="*/ 5143747 w 12193149"/>
              <a:gd name="connsiteY136" fmla="*/ 2256610 h 2344739"/>
              <a:gd name="connsiteX137" fmla="*/ 5140744 w 12193149"/>
              <a:gd name="connsiteY137" fmla="*/ 2254509 h 2344739"/>
              <a:gd name="connsiteX138" fmla="*/ 5122807 w 12193149"/>
              <a:gd name="connsiteY138" fmla="*/ 2243656 h 2344739"/>
              <a:gd name="connsiteX139" fmla="*/ 5066938 w 12193149"/>
              <a:gd name="connsiteY139" fmla="*/ 2250227 h 2344739"/>
              <a:gd name="connsiteX140" fmla="*/ 5012662 w 12193149"/>
              <a:gd name="connsiteY140" fmla="*/ 2233846 h 2344739"/>
              <a:gd name="connsiteX141" fmla="*/ 4841589 w 12193149"/>
              <a:gd name="connsiteY141" fmla="*/ 2209829 h 2344739"/>
              <a:gd name="connsiteX142" fmla="*/ 4763595 w 12193149"/>
              <a:gd name="connsiteY142" fmla="*/ 2182061 h 2344739"/>
              <a:gd name="connsiteX143" fmla="*/ 4724334 w 12193149"/>
              <a:gd name="connsiteY143" fmla="*/ 2173047 h 2344739"/>
              <a:gd name="connsiteX144" fmla="*/ 4722324 w 12193149"/>
              <a:gd name="connsiteY144" fmla="*/ 2172298 h 2344739"/>
              <a:gd name="connsiteX145" fmla="*/ 4723259 w 12193149"/>
              <a:gd name="connsiteY145" fmla="*/ 2172087 h 2344739"/>
              <a:gd name="connsiteX146" fmla="*/ 4718350 w 12193149"/>
              <a:gd name="connsiteY146" fmla="*/ 2170817 h 2344739"/>
              <a:gd name="connsiteX147" fmla="*/ 4722324 w 12193149"/>
              <a:gd name="connsiteY147" fmla="*/ 2172298 h 2344739"/>
              <a:gd name="connsiteX148" fmla="*/ 4716674 w 12193149"/>
              <a:gd name="connsiteY148" fmla="*/ 2173573 h 2344739"/>
              <a:gd name="connsiteX149" fmla="*/ 4516962 w 12193149"/>
              <a:gd name="connsiteY149" fmla="*/ 2163671 h 2344739"/>
              <a:gd name="connsiteX150" fmla="*/ 4429691 w 12193149"/>
              <a:gd name="connsiteY150" fmla="*/ 2153020 h 2344739"/>
              <a:gd name="connsiteX151" fmla="*/ 4364023 w 12193149"/>
              <a:gd name="connsiteY151" fmla="*/ 2151674 h 2344739"/>
              <a:gd name="connsiteX152" fmla="*/ 4318114 w 12193149"/>
              <a:gd name="connsiteY152" fmla="*/ 2158289 h 2344739"/>
              <a:gd name="connsiteX153" fmla="*/ 4316258 w 12193149"/>
              <a:gd name="connsiteY153" fmla="*/ 2156948 h 2344739"/>
              <a:gd name="connsiteX154" fmla="*/ 4296292 w 12193149"/>
              <a:gd name="connsiteY154" fmla="*/ 2155069 h 2344739"/>
              <a:gd name="connsiteX155" fmla="*/ 4291212 w 12193149"/>
              <a:gd name="connsiteY155" fmla="*/ 2157986 h 2344739"/>
              <a:gd name="connsiteX156" fmla="*/ 4277290 w 12193149"/>
              <a:gd name="connsiteY156" fmla="*/ 2157740 h 2344739"/>
              <a:gd name="connsiteX157" fmla="*/ 4249265 w 12193149"/>
              <a:gd name="connsiteY157" fmla="*/ 2160064 h 2344739"/>
              <a:gd name="connsiteX158" fmla="*/ 4203199 w 12193149"/>
              <a:gd name="connsiteY158" fmla="*/ 2157269 h 2344739"/>
              <a:gd name="connsiteX159" fmla="*/ 4202893 w 12193149"/>
              <a:gd name="connsiteY159" fmla="*/ 2156010 h 2344739"/>
              <a:gd name="connsiteX160" fmla="*/ 4192396 w 12193149"/>
              <a:gd name="connsiteY160" fmla="*/ 2150376 h 2344739"/>
              <a:gd name="connsiteX161" fmla="*/ 4143893 w 12193149"/>
              <a:gd name="connsiteY161" fmla="*/ 2134511 h 2344739"/>
              <a:gd name="connsiteX162" fmla="*/ 4084245 w 12193149"/>
              <a:gd name="connsiteY162" fmla="*/ 2107978 h 2344739"/>
              <a:gd name="connsiteX163" fmla="*/ 4075694 w 12193149"/>
              <a:gd name="connsiteY163" fmla="*/ 2107143 h 2344739"/>
              <a:gd name="connsiteX164" fmla="*/ 4075575 w 12193149"/>
              <a:gd name="connsiteY164" fmla="*/ 2106844 h 2344739"/>
              <a:gd name="connsiteX165" fmla="*/ 4066658 w 12193149"/>
              <a:gd name="connsiteY165" fmla="*/ 2105400 h 2344739"/>
              <a:gd name="connsiteX166" fmla="*/ 4060102 w 12193149"/>
              <a:gd name="connsiteY166" fmla="*/ 2105618 h 2344739"/>
              <a:gd name="connsiteX167" fmla="*/ 4043512 w 12193149"/>
              <a:gd name="connsiteY167" fmla="*/ 2103997 h 2344739"/>
              <a:gd name="connsiteX168" fmla="*/ 4038145 w 12193149"/>
              <a:gd name="connsiteY168" fmla="*/ 2101563 h 2344739"/>
              <a:gd name="connsiteX169" fmla="*/ 4036511 w 12193149"/>
              <a:gd name="connsiteY169" fmla="*/ 2097896 h 2344739"/>
              <a:gd name="connsiteX170" fmla="*/ 4034926 w 12193149"/>
              <a:gd name="connsiteY170" fmla="*/ 2098131 h 2344739"/>
              <a:gd name="connsiteX171" fmla="*/ 4005686 w 12193149"/>
              <a:gd name="connsiteY171" fmla="*/ 2085563 h 2344739"/>
              <a:gd name="connsiteX172" fmla="*/ 3937994 w 12193149"/>
              <a:gd name="connsiteY172" fmla="*/ 2068106 h 2344739"/>
              <a:gd name="connsiteX173" fmla="*/ 3898423 w 12193149"/>
              <a:gd name="connsiteY173" fmla="*/ 2062451 h 2344739"/>
              <a:gd name="connsiteX174" fmla="*/ 3790908 w 12193149"/>
              <a:gd name="connsiteY174" fmla="*/ 2042213 h 2344739"/>
              <a:gd name="connsiteX175" fmla="*/ 3683661 w 12193149"/>
              <a:gd name="connsiteY175" fmla="*/ 2018290 h 2344739"/>
              <a:gd name="connsiteX176" fmla="*/ 3611183 w 12193149"/>
              <a:gd name="connsiteY176" fmla="*/ 1986019 h 2344739"/>
              <a:gd name="connsiteX177" fmla="*/ 3605003 w 12193149"/>
              <a:gd name="connsiteY177" fmla="*/ 1987381 h 2344739"/>
              <a:gd name="connsiteX178" fmla="*/ 3595884 w 12193149"/>
              <a:gd name="connsiteY178" fmla="*/ 1987545 h 2344739"/>
              <a:gd name="connsiteX179" fmla="*/ 3595649 w 12193149"/>
              <a:gd name="connsiteY179" fmla="*/ 1987276 h 2344739"/>
              <a:gd name="connsiteX180" fmla="*/ 3587126 w 12193149"/>
              <a:gd name="connsiteY180" fmla="*/ 1987966 h 2344739"/>
              <a:gd name="connsiteX181" fmla="*/ 3537283 w 12193149"/>
              <a:gd name="connsiteY181" fmla="*/ 1978267 h 2344739"/>
              <a:gd name="connsiteX182" fmla="*/ 3474371 w 12193149"/>
              <a:gd name="connsiteY182" fmla="*/ 1974606 h 2344739"/>
              <a:gd name="connsiteX183" fmla="*/ 3401876 w 12193149"/>
              <a:gd name="connsiteY183" fmla="*/ 1962558 h 2344739"/>
              <a:gd name="connsiteX184" fmla="*/ 3365036 w 12193149"/>
              <a:gd name="connsiteY184" fmla="*/ 1979510 h 2344739"/>
              <a:gd name="connsiteX185" fmla="*/ 3345174 w 12193149"/>
              <a:gd name="connsiteY185" fmla="*/ 1981192 h 2344739"/>
              <a:gd name="connsiteX186" fmla="*/ 3342846 w 12193149"/>
              <a:gd name="connsiteY186" fmla="*/ 1980217 h 2344739"/>
              <a:gd name="connsiteX187" fmla="*/ 3263504 w 12193149"/>
              <a:gd name="connsiteY187" fmla="*/ 1986094 h 2344739"/>
              <a:gd name="connsiteX188" fmla="*/ 3143704 w 12193149"/>
              <a:gd name="connsiteY188" fmla="*/ 1993869 h 2344739"/>
              <a:gd name="connsiteX189" fmla="*/ 3031439 w 12193149"/>
              <a:gd name="connsiteY189" fmla="*/ 1996512 h 2344739"/>
              <a:gd name="connsiteX190" fmla="*/ 2782717 w 12193149"/>
              <a:gd name="connsiteY190" fmla="*/ 2018333 h 2344739"/>
              <a:gd name="connsiteX191" fmla="*/ 2647675 w 12193149"/>
              <a:gd name="connsiteY191" fmla="*/ 2028869 h 2344739"/>
              <a:gd name="connsiteX192" fmla="*/ 2569176 w 12193149"/>
              <a:gd name="connsiteY192" fmla="*/ 2002628 h 2344739"/>
              <a:gd name="connsiteX193" fmla="*/ 2444403 w 12193149"/>
              <a:gd name="connsiteY193" fmla="*/ 2016529 h 2344739"/>
              <a:gd name="connsiteX194" fmla="*/ 2316260 w 12193149"/>
              <a:gd name="connsiteY194" fmla="*/ 2024996 h 2344739"/>
              <a:gd name="connsiteX195" fmla="*/ 2209726 w 12193149"/>
              <a:gd name="connsiteY195" fmla="*/ 2019763 h 2344739"/>
              <a:gd name="connsiteX196" fmla="*/ 2095813 w 12193149"/>
              <a:gd name="connsiteY196" fmla="*/ 2003052 h 2344739"/>
              <a:gd name="connsiteX197" fmla="*/ 1998504 w 12193149"/>
              <a:gd name="connsiteY197" fmla="*/ 1995032 h 2344739"/>
              <a:gd name="connsiteX198" fmla="*/ 1929320 w 12193149"/>
              <a:gd name="connsiteY198" fmla="*/ 2016977 h 2344739"/>
              <a:gd name="connsiteX199" fmla="*/ 1922798 w 12193149"/>
              <a:gd name="connsiteY199" fmla="*/ 2012146 h 2344739"/>
              <a:gd name="connsiteX200" fmla="*/ 1874228 w 12193149"/>
              <a:gd name="connsiteY200" fmla="*/ 2013741 h 2344739"/>
              <a:gd name="connsiteX201" fmla="*/ 1787803 w 12193149"/>
              <a:gd name="connsiteY201" fmla="*/ 2041363 h 2344739"/>
              <a:gd name="connsiteX202" fmla="*/ 1739352 w 12193149"/>
              <a:gd name="connsiteY202" fmla="*/ 2036312 h 2344739"/>
              <a:gd name="connsiteX203" fmla="*/ 1676219 w 12193149"/>
              <a:gd name="connsiteY203" fmla="*/ 2019963 h 2344739"/>
              <a:gd name="connsiteX204" fmla="*/ 1609817 w 12193149"/>
              <a:gd name="connsiteY204" fmla="*/ 2013066 h 2344739"/>
              <a:gd name="connsiteX205" fmla="*/ 1497258 w 12193149"/>
              <a:gd name="connsiteY205" fmla="*/ 1987476 h 2344739"/>
              <a:gd name="connsiteX206" fmla="*/ 1151127 w 12193149"/>
              <a:gd name="connsiteY206" fmla="*/ 1938041 h 2344739"/>
              <a:gd name="connsiteX207" fmla="*/ 859417 w 12193149"/>
              <a:gd name="connsiteY207" fmla="*/ 1928608 h 2344739"/>
              <a:gd name="connsiteX208" fmla="*/ 838688 w 12193149"/>
              <a:gd name="connsiteY208" fmla="*/ 1929821 h 2344739"/>
              <a:gd name="connsiteX209" fmla="*/ 817957 w 12193149"/>
              <a:gd name="connsiteY209" fmla="*/ 1927857 h 2344739"/>
              <a:gd name="connsiteX210" fmla="*/ 812654 w 12193149"/>
              <a:gd name="connsiteY210" fmla="*/ 1930751 h 2344739"/>
              <a:gd name="connsiteX211" fmla="*/ 721195 w 12193149"/>
              <a:gd name="connsiteY211" fmla="*/ 1929661 h 2344739"/>
              <a:gd name="connsiteX212" fmla="*/ 720890 w 12193149"/>
              <a:gd name="connsiteY212" fmla="*/ 1928399 h 2344739"/>
              <a:gd name="connsiteX213" fmla="*/ 710023 w 12193149"/>
              <a:gd name="connsiteY213" fmla="*/ 1922722 h 2344739"/>
              <a:gd name="connsiteX214" fmla="*/ 597940 w 12193149"/>
              <a:gd name="connsiteY214" fmla="*/ 1879864 h 2344739"/>
              <a:gd name="connsiteX215" fmla="*/ 579683 w 12193149"/>
              <a:gd name="connsiteY215" fmla="*/ 1877212 h 2344739"/>
              <a:gd name="connsiteX216" fmla="*/ 572865 w 12193149"/>
              <a:gd name="connsiteY216" fmla="*/ 1877401 h 2344739"/>
              <a:gd name="connsiteX217" fmla="*/ 446247 w 12193149"/>
              <a:gd name="connsiteY217" fmla="*/ 1839371 h 2344739"/>
              <a:gd name="connsiteX218" fmla="*/ 405163 w 12193149"/>
              <a:gd name="connsiteY218" fmla="*/ 1833548 h 2344739"/>
              <a:gd name="connsiteX219" fmla="*/ 293583 w 12193149"/>
              <a:gd name="connsiteY219" fmla="*/ 1812852 h 2344739"/>
              <a:gd name="connsiteX220" fmla="*/ 119529 w 12193149"/>
              <a:gd name="connsiteY220" fmla="*/ 1761047 h 2344739"/>
              <a:gd name="connsiteX221" fmla="*/ 16674 w 12193149"/>
              <a:gd name="connsiteY221" fmla="*/ 1758191 h 2344739"/>
              <a:gd name="connsiteX222" fmla="*/ 1150 w 12193149"/>
              <a:gd name="connsiteY222" fmla="*/ 1752722 h 2344739"/>
              <a:gd name="connsiteX223" fmla="*/ 1148 w 12193149"/>
              <a:gd name="connsiteY223" fmla="*/ 222213 h 2344739"/>
              <a:gd name="connsiteX224" fmla="*/ 1148 w 12193149"/>
              <a:gd name="connsiteY224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8 w 12193149"/>
              <a:gd name="connsiteY2" fmla="*/ 222213 h 2344739"/>
              <a:gd name="connsiteX3" fmla="*/ 12193148 w 12193149"/>
              <a:gd name="connsiteY3" fmla="*/ 389190 h 2344739"/>
              <a:gd name="connsiteX4" fmla="*/ 12193149 w 12193149"/>
              <a:gd name="connsiteY4" fmla="*/ 579739 h 2344739"/>
              <a:gd name="connsiteX5" fmla="*/ 12185986 w 12193149"/>
              <a:gd name="connsiteY5" fmla="*/ 584189 h 2344739"/>
              <a:gd name="connsiteX6" fmla="*/ 12156363 w 12193149"/>
              <a:gd name="connsiteY6" fmla="*/ 597366 h 2344739"/>
              <a:gd name="connsiteX7" fmla="*/ 12139215 w 12193149"/>
              <a:gd name="connsiteY7" fmla="*/ 623179 h 2344739"/>
              <a:gd name="connsiteX8" fmla="*/ 12126327 w 12193149"/>
              <a:gd name="connsiteY8" fmla="*/ 624690 h 2344739"/>
              <a:gd name="connsiteX9" fmla="*/ 12124007 w 12193149"/>
              <a:gd name="connsiteY9" fmla="*/ 624794 h 2344739"/>
              <a:gd name="connsiteX10" fmla="*/ 12116854 w 12193149"/>
              <a:gd name="connsiteY10" fmla="*/ 628608 h 2344739"/>
              <a:gd name="connsiteX11" fmla="*/ 12099497 w 12193149"/>
              <a:gd name="connsiteY11" fmla="*/ 628139 h 2344739"/>
              <a:gd name="connsiteX12" fmla="*/ 12087073 w 12193149"/>
              <a:gd name="connsiteY12" fmla="*/ 636341 h 2344739"/>
              <a:gd name="connsiteX13" fmla="*/ 12031073 w 12193149"/>
              <a:gd name="connsiteY13" fmla="*/ 680009 h 2344739"/>
              <a:gd name="connsiteX14" fmla="*/ 11995833 w 12193149"/>
              <a:gd name="connsiteY14" fmla="*/ 703458 h 2344739"/>
              <a:gd name="connsiteX15" fmla="*/ 11979717 w 12193149"/>
              <a:gd name="connsiteY15" fmla="*/ 708161 h 2344739"/>
              <a:gd name="connsiteX16" fmla="*/ 11959046 w 12193149"/>
              <a:gd name="connsiteY16" fmla="*/ 717558 h 2344739"/>
              <a:gd name="connsiteX17" fmla="*/ 11920454 w 12193149"/>
              <a:gd name="connsiteY17" fmla="*/ 730883 h 2344739"/>
              <a:gd name="connsiteX18" fmla="*/ 11903656 w 12193149"/>
              <a:gd name="connsiteY18" fmla="*/ 742426 h 2344739"/>
              <a:gd name="connsiteX19" fmla="*/ 11895048 w 12193149"/>
              <a:gd name="connsiteY19" fmla="*/ 744791 h 2344739"/>
              <a:gd name="connsiteX20" fmla="*/ 11891968 w 12193149"/>
              <a:gd name="connsiteY20" fmla="*/ 755729 h 2344739"/>
              <a:gd name="connsiteX21" fmla="*/ 11870776 w 12193149"/>
              <a:gd name="connsiteY21" fmla="*/ 777816 h 2344739"/>
              <a:gd name="connsiteX22" fmla="*/ 11813376 w 12193149"/>
              <a:gd name="connsiteY22" fmla="*/ 797659 h 2344739"/>
              <a:gd name="connsiteX23" fmla="*/ 11749767 w 12193149"/>
              <a:gd name="connsiteY23" fmla="*/ 872002 h 2344739"/>
              <a:gd name="connsiteX24" fmla="*/ 11590693 w 12193149"/>
              <a:gd name="connsiteY24" fmla="*/ 963777 h 2344739"/>
              <a:gd name="connsiteX25" fmla="*/ 11506817 w 12193149"/>
              <a:gd name="connsiteY25" fmla="*/ 1033623 h 2344739"/>
              <a:gd name="connsiteX26" fmla="*/ 11280332 w 12193149"/>
              <a:gd name="connsiteY26" fmla="*/ 1223571 h 2344739"/>
              <a:gd name="connsiteX27" fmla="*/ 11228309 w 12193149"/>
              <a:gd name="connsiteY27" fmla="*/ 1276236 h 2344739"/>
              <a:gd name="connsiteX28" fmla="*/ 11218087 w 12193149"/>
              <a:gd name="connsiteY28" fmla="*/ 1275961 h 2344739"/>
              <a:gd name="connsiteX29" fmla="*/ 11217184 w 12193149"/>
              <a:gd name="connsiteY29" fmla="*/ 1275018 h 2344739"/>
              <a:gd name="connsiteX30" fmla="*/ 11188885 w 12193149"/>
              <a:gd name="connsiteY30" fmla="*/ 1292383 h 2344739"/>
              <a:gd name="connsiteX31" fmla="*/ 11184501 w 12193149"/>
              <a:gd name="connsiteY31" fmla="*/ 1292525 h 2344739"/>
              <a:gd name="connsiteX32" fmla="*/ 11166854 w 12193149"/>
              <a:gd name="connsiteY32" fmla="*/ 1306612 h 2344739"/>
              <a:gd name="connsiteX33" fmla="*/ 11157311 w 12193149"/>
              <a:gd name="connsiteY33" fmla="*/ 1312414 h 2344739"/>
              <a:gd name="connsiteX34" fmla="*/ 11155496 w 12193149"/>
              <a:gd name="connsiteY34" fmla="*/ 1317097 h 2344739"/>
              <a:gd name="connsiteX35" fmla="*/ 11140961 w 12193149"/>
              <a:gd name="connsiteY35" fmla="*/ 1324115 h 2344739"/>
              <a:gd name="connsiteX36" fmla="*/ 11138961 w 12193149"/>
              <a:gd name="connsiteY36" fmla="*/ 1323772 h 2344739"/>
              <a:gd name="connsiteX37" fmla="*/ 11128208 w 12193149"/>
              <a:gd name="connsiteY37" fmla="*/ 1333832 h 2344739"/>
              <a:gd name="connsiteX38" fmla="*/ 11120691 w 12193149"/>
              <a:gd name="connsiteY38" fmla="*/ 1347424 h 2344739"/>
              <a:gd name="connsiteX39" fmla="*/ 10894683 w 12193149"/>
              <a:gd name="connsiteY39" fmla="*/ 1473399 h 2344739"/>
              <a:gd name="connsiteX40" fmla="*/ 10773300 w 12193149"/>
              <a:gd name="connsiteY40" fmla="*/ 1523191 h 2344739"/>
              <a:gd name="connsiteX41" fmla="*/ 10627668 w 12193149"/>
              <a:gd name="connsiteY41" fmla="*/ 1559229 h 2344739"/>
              <a:gd name="connsiteX42" fmla="*/ 10581895 w 12193149"/>
              <a:gd name="connsiteY42" fmla="*/ 1568689 h 2344739"/>
              <a:gd name="connsiteX43" fmla="*/ 10547790 w 12193149"/>
              <a:gd name="connsiteY43" fmla="*/ 1598423 h 2344739"/>
              <a:gd name="connsiteX44" fmla="*/ 10529643 w 12193149"/>
              <a:gd name="connsiteY44" fmla="*/ 1596907 h 2344739"/>
              <a:gd name="connsiteX45" fmla="*/ 10526446 w 12193149"/>
              <a:gd name="connsiteY45" fmla="*/ 1596411 h 2344739"/>
              <a:gd name="connsiteX46" fmla="*/ 10515129 w 12193149"/>
              <a:gd name="connsiteY46" fmla="*/ 1599537 h 2344739"/>
              <a:gd name="connsiteX47" fmla="*/ 10491735 w 12193149"/>
              <a:gd name="connsiteY47" fmla="*/ 1594156 h 2344739"/>
              <a:gd name="connsiteX48" fmla="*/ 10471418 w 12193149"/>
              <a:gd name="connsiteY48" fmla="*/ 1601693 h 2344739"/>
              <a:gd name="connsiteX49" fmla="*/ 10377042 w 12193149"/>
              <a:gd name="connsiteY49" fmla="*/ 1644598 h 2344739"/>
              <a:gd name="connsiteX50" fmla="*/ 10319338 w 12193149"/>
              <a:gd name="connsiteY50" fmla="*/ 1666221 h 2344739"/>
              <a:gd name="connsiteX51" fmla="*/ 10295467 w 12193149"/>
              <a:gd name="connsiteY51" fmla="*/ 1668079 h 2344739"/>
              <a:gd name="connsiteX52" fmla="*/ 10263443 w 12193149"/>
              <a:gd name="connsiteY52" fmla="*/ 1674948 h 2344739"/>
              <a:gd name="connsiteX53" fmla="*/ 10205418 w 12193149"/>
              <a:gd name="connsiteY53" fmla="*/ 1682149 h 2344739"/>
              <a:gd name="connsiteX54" fmla="*/ 10177759 w 12193149"/>
              <a:gd name="connsiteY54" fmla="*/ 1692943 h 2344739"/>
              <a:gd name="connsiteX55" fmla="*/ 10165070 w 12193149"/>
              <a:gd name="connsiteY55" fmla="*/ 1693739 h 2344739"/>
              <a:gd name="connsiteX56" fmla="*/ 10156308 w 12193149"/>
              <a:gd name="connsiteY56" fmla="*/ 1707487 h 2344739"/>
              <a:gd name="connsiteX57" fmla="*/ 10118267 w 12193149"/>
              <a:gd name="connsiteY57" fmla="*/ 1731142 h 2344739"/>
              <a:gd name="connsiteX58" fmla="*/ 10101593 w 12193149"/>
              <a:gd name="connsiteY58" fmla="*/ 1742432 h 2344739"/>
              <a:gd name="connsiteX59" fmla="*/ 10083317 w 12193149"/>
              <a:gd name="connsiteY59" fmla="*/ 1743296 h 2344739"/>
              <a:gd name="connsiteX60" fmla="*/ 10040388 w 12193149"/>
              <a:gd name="connsiteY60" fmla="*/ 1741632 h 2344739"/>
              <a:gd name="connsiteX61" fmla="*/ 9961167 w 12193149"/>
              <a:gd name="connsiteY61" fmla="*/ 1757147 h 2344739"/>
              <a:gd name="connsiteX62" fmla="*/ 9848940 w 12193149"/>
              <a:gd name="connsiteY62" fmla="*/ 1763915 h 2344739"/>
              <a:gd name="connsiteX63" fmla="*/ 9729457 w 12193149"/>
              <a:gd name="connsiteY63" fmla="*/ 1784122 h 2344739"/>
              <a:gd name="connsiteX64" fmla="*/ 9585655 w 12193149"/>
              <a:gd name="connsiteY64" fmla="*/ 1795542 h 2344739"/>
              <a:gd name="connsiteX65" fmla="*/ 9344200 w 12193149"/>
              <a:gd name="connsiteY65" fmla="*/ 1841244 h 2344739"/>
              <a:gd name="connsiteX66" fmla="*/ 9232518 w 12193149"/>
              <a:gd name="connsiteY66" fmla="*/ 1893149 h 2344739"/>
              <a:gd name="connsiteX67" fmla="*/ 9195958 w 12193149"/>
              <a:gd name="connsiteY67" fmla="*/ 1903228 h 2344739"/>
              <a:gd name="connsiteX68" fmla="*/ 9190394 w 12193149"/>
              <a:gd name="connsiteY68" fmla="*/ 1912467 h 2344739"/>
              <a:gd name="connsiteX69" fmla="*/ 9114960 w 12193149"/>
              <a:gd name="connsiteY69" fmla="*/ 1919069 h 2344739"/>
              <a:gd name="connsiteX70" fmla="*/ 9054601 w 12193149"/>
              <a:gd name="connsiteY70" fmla="*/ 1910755 h 2344739"/>
              <a:gd name="connsiteX71" fmla="*/ 9006634 w 12193149"/>
              <a:gd name="connsiteY71" fmla="*/ 1914040 h 2344739"/>
              <a:gd name="connsiteX72" fmla="*/ 9006349 w 12193149"/>
              <a:gd name="connsiteY72" fmla="*/ 1913800 h 2344739"/>
              <a:gd name="connsiteX73" fmla="*/ 8997380 w 12193149"/>
              <a:gd name="connsiteY73" fmla="*/ 1915011 h 2344739"/>
              <a:gd name="connsiteX74" fmla="*/ 8991542 w 12193149"/>
              <a:gd name="connsiteY74" fmla="*/ 1917072 h 2344739"/>
              <a:gd name="connsiteX75" fmla="*/ 8975485 w 12193149"/>
              <a:gd name="connsiteY75" fmla="*/ 1920298 h 2344739"/>
              <a:gd name="connsiteX76" fmla="*/ 8969159 w 12193149"/>
              <a:gd name="connsiteY76" fmla="*/ 1919598 h 2344739"/>
              <a:gd name="connsiteX77" fmla="*/ 8964196 w 12193149"/>
              <a:gd name="connsiteY77" fmla="*/ 1917373 h 2344739"/>
              <a:gd name="connsiteX78" fmla="*/ 8930136 w 12193149"/>
              <a:gd name="connsiteY78" fmla="*/ 1914185 h 2344739"/>
              <a:gd name="connsiteX79" fmla="*/ 8753592 w 12193149"/>
              <a:gd name="connsiteY79" fmla="*/ 1933417 h 2344739"/>
              <a:gd name="connsiteX80" fmla="*/ 8708995 w 12193149"/>
              <a:gd name="connsiteY80" fmla="*/ 1935518 h 2344739"/>
              <a:gd name="connsiteX81" fmla="*/ 8597219 w 12193149"/>
              <a:gd name="connsiteY81" fmla="*/ 1944090 h 2344739"/>
              <a:gd name="connsiteX82" fmla="*/ 8526378 w 12193149"/>
              <a:gd name="connsiteY82" fmla="*/ 1929248 h 2344739"/>
              <a:gd name="connsiteX83" fmla="*/ 8512131 w 12193149"/>
              <a:gd name="connsiteY83" fmla="*/ 1935163 h 2344739"/>
              <a:gd name="connsiteX84" fmla="*/ 8507315 w 12193149"/>
              <a:gd name="connsiteY84" fmla="*/ 1938164 h 2344739"/>
              <a:gd name="connsiteX85" fmla="*/ 8499116 w 12193149"/>
              <a:gd name="connsiteY85" fmla="*/ 1940902 h 2344739"/>
              <a:gd name="connsiteX86" fmla="*/ 8498742 w 12193149"/>
              <a:gd name="connsiteY86" fmla="*/ 1940723 h 2344739"/>
              <a:gd name="connsiteX87" fmla="*/ 8491397 w 12193149"/>
              <a:gd name="connsiteY87" fmla="*/ 1943773 h 2344739"/>
              <a:gd name="connsiteX88" fmla="*/ 8368330 w 12193149"/>
              <a:gd name="connsiteY88" fmla="*/ 1957815 h 2344739"/>
              <a:gd name="connsiteX89" fmla="*/ 8354947 w 12193149"/>
              <a:gd name="connsiteY89" fmla="*/ 1958009 h 2344739"/>
              <a:gd name="connsiteX90" fmla="*/ 8321252 w 12193149"/>
              <a:gd name="connsiteY90" fmla="*/ 1974587 h 2344739"/>
              <a:gd name="connsiteX91" fmla="*/ 8315581 w 12193149"/>
              <a:gd name="connsiteY91" fmla="*/ 1974913 h 2344739"/>
              <a:gd name="connsiteX92" fmla="*/ 8296322 w 12193149"/>
              <a:gd name="connsiteY92" fmla="*/ 1988808 h 2344739"/>
              <a:gd name="connsiteX93" fmla="*/ 8285424 w 12193149"/>
              <a:gd name="connsiteY93" fmla="*/ 1994631 h 2344739"/>
              <a:gd name="connsiteX94" fmla="*/ 8284298 w 12193149"/>
              <a:gd name="connsiteY94" fmla="*/ 1999074 h 2344739"/>
              <a:gd name="connsiteX95" fmla="*/ 8267224 w 12193149"/>
              <a:gd name="connsiteY95" fmla="*/ 2006249 h 2344739"/>
              <a:gd name="connsiteX96" fmla="*/ 8264525 w 12193149"/>
              <a:gd name="connsiteY96" fmla="*/ 2006019 h 2344739"/>
              <a:gd name="connsiteX97" fmla="*/ 8253181 w 12193149"/>
              <a:gd name="connsiteY97" fmla="*/ 2015862 h 2344739"/>
              <a:gd name="connsiteX98" fmla="*/ 8246982 w 12193149"/>
              <a:gd name="connsiteY98" fmla="*/ 2028854 h 2344739"/>
              <a:gd name="connsiteX99" fmla="*/ 8091420 w 12193149"/>
              <a:gd name="connsiteY99" fmla="*/ 2075015 h 2344739"/>
              <a:gd name="connsiteX100" fmla="*/ 7906555 w 12193149"/>
              <a:gd name="connsiteY100" fmla="*/ 2116988 h 2344739"/>
              <a:gd name="connsiteX101" fmla="*/ 7719893 w 12193149"/>
              <a:gd name="connsiteY101" fmla="*/ 2142703 h 2344739"/>
              <a:gd name="connsiteX102" fmla="*/ 7615495 w 12193149"/>
              <a:gd name="connsiteY102" fmla="*/ 2139232 h 2344739"/>
              <a:gd name="connsiteX103" fmla="*/ 7528691 w 12193149"/>
              <a:gd name="connsiteY103" fmla="*/ 2145060 h 2344739"/>
              <a:gd name="connsiteX104" fmla="*/ 7520719 w 12193149"/>
              <a:gd name="connsiteY104" fmla="*/ 2147613 h 2344739"/>
              <a:gd name="connsiteX105" fmla="*/ 7508559 w 12193149"/>
              <a:gd name="connsiteY105" fmla="*/ 2148948 h 2344739"/>
              <a:gd name="connsiteX106" fmla="*/ 7508188 w 12193149"/>
              <a:gd name="connsiteY106" fmla="*/ 2148621 h 2344739"/>
              <a:gd name="connsiteX107" fmla="*/ 7496943 w 12193149"/>
              <a:gd name="connsiteY107" fmla="*/ 2150573 h 2344739"/>
              <a:gd name="connsiteX108" fmla="*/ 7406539 w 12193149"/>
              <a:gd name="connsiteY108" fmla="*/ 2142468 h 2344739"/>
              <a:gd name="connsiteX109" fmla="*/ 7219707 w 12193149"/>
              <a:gd name="connsiteY109" fmla="*/ 2156680 h 2344739"/>
              <a:gd name="connsiteX110" fmla="*/ 7202249 w 12193149"/>
              <a:gd name="connsiteY110" fmla="*/ 2161230 h 2344739"/>
              <a:gd name="connsiteX111" fmla="*/ 7198152 w 12193149"/>
              <a:gd name="connsiteY111" fmla="*/ 2166588 h 2344739"/>
              <a:gd name="connsiteX112" fmla="*/ 7171956 w 12193149"/>
              <a:gd name="connsiteY112" fmla="*/ 2171236 h 2344739"/>
              <a:gd name="connsiteX113" fmla="*/ 7098136 w 12193149"/>
              <a:gd name="connsiteY113" fmla="*/ 2183464 h 2344739"/>
              <a:gd name="connsiteX114" fmla="*/ 7019644 w 12193149"/>
              <a:gd name="connsiteY114" fmla="*/ 2183090 h 2344739"/>
              <a:gd name="connsiteX115" fmla="*/ 6905294 w 12193149"/>
              <a:gd name="connsiteY115" fmla="*/ 2212596 h 2344739"/>
              <a:gd name="connsiteX116" fmla="*/ 6709370 w 12193149"/>
              <a:gd name="connsiteY116" fmla="*/ 2240551 h 2344739"/>
              <a:gd name="connsiteX117" fmla="*/ 6550602 w 12193149"/>
              <a:gd name="connsiteY117" fmla="*/ 2269327 h 2344739"/>
              <a:gd name="connsiteX118" fmla="*/ 6318708 w 12193149"/>
              <a:gd name="connsiteY118" fmla="*/ 2316127 h 2344739"/>
              <a:gd name="connsiteX119" fmla="*/ 6169822 w 12193149"/>
              <a:gd name="connsiteY119" fmla="*/ 2318214 h 2344739"/>
              <a:gd name="connsiteX120" fmla="*/ 6074996 w 12193149"/>
              <a:gd name="connsiteY120" fmla="*/ 2338676 h 2344739"/>
              <a:gd name="connsiteX121" fmla="*/ 6069677 w 12193149"/>
              <a:gd name="connsiteY121" fmla="*/ 2337139 h 2344739"/>
              <a:gd name="connsiteX122" fmla="*/ 6049786 w 12193149"/>
              <a:gd name="connsiteY122" fmla="*/ 2337822 h 2344739"/>
              <a:gd name="connsiteX123" fmla="*/ 6042433 w 12193149"/>
              <a:gd name="connsiteY123" fmla="*/ 2329473 h 2344739"/>
              <a:gd name="connsiteX124" fmla="*/ 6011238 w 12193149"/>
              <a:gd name="connsiteY124" fmla="*/ 2324380 h 2344739"/>
              <a:gd name="connsiteX125" fmla="*/ 5958523 w 12193149"/>
              <a:gd name="connsiteY125" fmla="*/ 2328024 h 2344739"/>
              <a:gd name="connsiteX126" fmla="*/ 5760067 w 12193149"/>
              <a:gd name="connsiteY126" fmla="*/ 2343716 h 2344739"/>
              <a:gd name="connsiteX127" fmla="*/ 5628108 w 12193149"/>
              <a:gd name="connsiteY127" fmla="*/ 2344739 h 2344739"/>
              <a:gd name="connsiteX128" fmla="*/ 5472054 w 12193149"/>
              <a:gd name="connsiteY128" fmla="*/ 2330719 h 2344739"/>
              <a:gd name="connsiteX129" fmla="*/ 5433909 w 12193149"/>
              <a:gd name="connsiteY129" fmla="*/ 2319466 h 2344739"/>
              <a:gd name="connsiteX130" fmla="*/ 5382817 w 12193149"/>
              <a:gd name="connsiteY130" fmla="*/ 2301764 h 2344739"/>
              <a:gd name="connsiteX131" fmla="*/ 5262912 w 12193149"/>
              <a:gd name="connsiteY131" fmla="*/ 2281347 h 2344739"/>
              <a:gd name="connsiteX132" fmla="*/ 5224109 w 12193149"/>
              <a:gd name="connsiteY132" fmla="*/ 2270223 h 2344739"/>
              <a:gd name="connsiteX133" fmla="*/ 5175808 w 12193149"/>
              <a:gd name="connsiteY133" fmla="*/ 2267233 h 2344739"/>
              <a:gd name="connsiteX134" fmla="*/ 5157702 w 12193149"/>
              <a:gd name="connsiteY134" fmla="*/ 2260010 h 2344739"/>
              <a:gd name="connsiteX135" fmla="*/ 5143747 w 12193149"/>
              <a:gd name="connsiteY135" fmla="*/ 2256610 h 2344739"/>
              <a:gd name="connsiteX136" fmla="*/ 5140744 w 12193149"/>
              <a:gd name="connsiteY136" fmla="*/ 2254509 h 2344739"/>
              <a:gd name="connsiteX137" fmla="*/ 5122807 w 12193149"/>
              <a:gd name="connsiteY137" fmla="*/ 2243656 h 2344739"/>
              <a:gd name="connsiteX138" fmla="*/ 5066938 w 12193149"/>
              <a:gd name="connsiteY138" fmla="*/ 2250227 h 2344739"/>
              <a:gd name="connsiteX139" fmla="*/ 5012662 w 12193149"/>
              <a:gd name="connsiteY139" fmla="*/ 2233846 h 2344739"/>
              <a:gd name="connsiteX140" fmla="*/ 4841589 w 12193149"/>
              <a:gd name="connsiteY140" fmla="*/ 2209829 h 2344739"/>
              <a:gd name="connsiteX141" fmla="*/ 4763595 w 12193149"/>
              <a:gd name="connsiteY141" fmla="*/ 2182061 h 2344739"/>
              <a:gd name="connsiteX142" fmla="*/ 4724334 w 12193149"/>
              <a:gd name="connsiteY142" fmla="*/ 2173047 h 2344739"/>
              <a:gd name="connsiteX143" fmla="*/ 4722324 w 12193149"/>
              <a:gd name="connsiteY143" fmla="*/ 2172298 h 2344739"/>
              <a:gd name="connsiteX144" fmla="*/ 4723259 w 12193149"/>
              <a:gd name="connsiteY144" fmla="*/ 2172087 h 2344739"/>
              <a:gd name="connsiteX145" fmla="*/ 4718350 w 12193149"/>
              <a:gd name="connsiteY145" fmla="*/ 2170817 h 2344739"/>
              <a:gd name="connsiteX146" fmla="*/ 4722324 w 12193149"/>
              <a:gd name="connsiteY146" fmla="*/ 2172298 h 2344739"/>
              <a:gd name="connsiteX147" fmla="*/ 4716674 w 12193149"/>
              <a:gd name="connsiteY147" fmla="*/ 2173573 h 2344739"/>
              <a:gd name="connsiteX148" fmla="*/ 4516962 w 12193149"/>
              <a:gd name="connsiteY148" fmla="*/ 2163671 h 2344739"/>
              <a:gd name="connsiteX149" fmla="*/ 4429691 w 12193149"/>
              <a:gd name="connsiteY149" fmla="*/ 2153020 h 2344739"/>
              <a:gd name="connsiteX150" fmla="*/ 4364023 w 12193149"/>
              <a:gd name="connsiteY150" fmla="*/ 2151674 h 2344739"/>
              <a:gd name="connsiteX151" fmla="*/ 4318114 w 12193149"/>
              <a:gd name="connsiteY151" fmla="*/ 2158289 h 2344739"/>
              <a:gd name="connsiteX152" fmla="*/ 4316258 w 12193149"/>
              <a:gd name="connsiteY152" fmla="*/ 2156948 h 2344739"/>
              <a:gd name="connsiteX153" fmla="*/ 4296292 w 12193149"/>
              <a:gd name="connsiteY153" fmla="*/ 2155069 h 2344739"/>
              <a:gd name="connsiteX154" fmla="*/ 4291212 w 12193149"/>
              <a:gd name="connsiteY154" fmla="*/ 2157986 h 2344739"/>
              <a:gd name="connsiteX155" fmla="*/ 4277290 w 12193149"/>
              <a:gd name="connsiteY155" fmla="*/ 2157740 h 2344739"/>
              <a:gd name="connsiteX156" fmla="*/ 4249265 w 12193149"/>
              <a:gd name="connsiteY156" fmla="*/ 2160064 h 2344739"/>
              <a:gd name="connsiteX157" fmla="*/ 4203199 w 12193149"/>
              <a:gd name="connsiteY157" fmla="*/ 2157269 h 2344739"/>
              <a:gd name="connsiteX158" fmla="*/ 4202893 w 12193149"/>
              <a:gd name="connsiteY158" fmla="*/ 2156010 h 2344739"/>
              <a:gd name="connsiteX159" fmla="*/ 4192396 w 12193149"/>
              <a:gd name="connsiteY159" fmla="*/ 2150376 h 2344739"/>
              <a:gd name="connsiteX160" fmla="*/ 4143893 w 12193149"/>
              <a:gd name="connsiteY160" fmla="*/ 2134511 h 2344739"/>
              <a:gd name="connsiteX161" fmla="*/ 4084245 w 12193149"/>
              <a:gd name="connsiteY161" fmla="*/ 2107978 h 2344739"/>
              <a:gd name="connsiteX162" fmla="*/ 4075694 w 12193149"/>
              <a:gd name="connsiteY162" fmla="*/ 2107143 h 2344739"/>
              <a:gd name="connsiteX163" fmla="*/ 4075575 w 12193149"/>
              <a:gd name="connsiteY163" fmla="*/ 2106844 h 2344739"/>
              <a:gd name="connsiteX164" fmla="*/ 4066658 w 12193149"/>
              <a:gd name="connsiteY164" fmla="*/ 2105400 h 2344739"/>
              <a:gd name="connsiteX165" fmla="*/ 4060102 w 12193149"/>
              <a:gd name="connsiteY165" fmla="*/ 2105618 h 2344739"/>
              <a:gd name="connsiteX166" fmla="*/ 4043512 w 12193149"/>
              <a:gd name="connsiteY166" fmla="*/ 2103997 h 2344739"/>
              <a:gd name="connsiteX167" fmla="*/ 4038145 w 12193149"/>
              <a:gd name="connsiteY167" fmla="*/ 2101563 h 2344739"/>
              <a:gd name="connsiteX168" fmla="*/ 4036511 w 12193149"/>
              <a:gd name="connsiteY168" fmla="*/ 2097896 h 2344739"/>
              <a:gd name="connsiteX169" fmla="*/ 4034926 w 12193149"/>
              <a:gd name="connsiteY169" fmla="*/ 2098131 h 2344739"/>
              <a:gd name="connsiteX170" fmla="*/ 4005686 w 12193149"/>
              <a:gd name="connsiteY170" fmla="*/ 2085563 h 2344739"/>
              <a:gd name="connsiteX171" fmla="*/ 3937994 w 12193149"/>
              <a:gd name="connsiteY171" fmla="*/ 2068106 h 2344739"/>
              <a:gd name="connsiteX172" fmla="*/ 3898423 w 12193149"/>
              <a:gd name="connsiteY172" fmla="*/ 2062451 h 2344739"/>
              <a:gd name="connsiteX173" fmla="*/ 3790908 w 12193149"/>
              <a:gd name="connsiteY173" fmla="*/ 2042213 h 2344739"/>
              <a:gd name="connsiteX174" fmla="*/ 3683661 w 12193149"/>
              <a:gd name="connsiteY174" fmla="*/ 2018290 h 2344739"/>
              <a:gd name="connsiteX175" fmla="*/ 3611183 w 12193149"/>
              <a:gd name="connsiteY175" fmla="*/ 1986019 h 2344739"/>
              <a:gd name="connsiteX176" fmla="*/ 3605003 w 12193149"/>
              <a:gd name="connsiteY176" fmla="*/ 1987381 h 2344739"/>
              <a:gd name="connsiteX177" fmla="*/ 3595884 w 12193149"/>
              <a:gd name="connsiteY177" fmla="*/ 1987545 h 2344739"/>
              <a:gd name="connsiteX178" fmla="*/ 3595649 w 12193149"/>
              <a:gd name="connsiteY178" fmla="*/ 1987276 h 2344739"/>
              <a:gd name="connsiteX179" fmla="*/ 3587126 w 12193149"/>
              <a:gd name="connsiteY179" fmla="*/ 1987966 h 2344739"/>
              <a:gd name="connsiteX180" fmla="*/ 3537283 w 12193149"/>
              <a:gd name="connsiteY180" fmla="*/ 1978267 h 2344739"/>
              <a:gd name="connsiteX181" fmla="*/ 3474371 w 12193149"/>
              <a:gd name="connsiteY181" fmla="*/ 1974606 h 2344739"/>
              <a:gd name="connsiteX182" fmla="*/ 3401876 w 12193149"/>
              <a:gd name="connsiteY182" fmla="*/ 1962558 h 2344739"/>
              <a:gd name="connsiteX183" fmla="*/ 3365036 w 12193149"/>
              <a:gd name="connsiteY183" fmla="*/ 1979510 h 2344739"/>
              <a:gd name="connsiteX184" fmla="*/ 3345174 w 12193149"/>
              <a:gd name="connsiteY184" fmla="*/ 1981192 h 2344739"/>
              <a:gd name="connsiteX185" fmla="*/ 3342846 w 12193149"/>
              <a:gd name="connsiteY185" fmla="*/ 1980217 h 2344739"/>
              <a:gd name="connsiteX186" fmla="*/ 3263504 w 12193149"/>
              <a:gd name="connsiteY186" fmla="*/ 1986094 h 2344739"/>
              <a:gd name="connsiteX187" fmla="*/ 3143704 w 12193149"/>
              <a:gd name="connsiteY187" fmla="*/ 1993869 h 2344739"/>
              <a:gd name="connsiteX188" fmla="*/ 3031439 w 12193149"/>
              <a:gd name="connsiteY188" fmla="*/ 1996512 h 2344739"/>
              <a:gd name="connsiteX189" fmla="*/ 2782717 w 12193149"/>
              <a:gd name="connsiteY189" fmla="*/ 2018333 h 2344739"/>
              <a:gd name="connsiteX190" fmla="*/ 2647675 w 12193149"/>
              <a:gd name="connsiteY190" fmla="*/ 2028869 h 2344739"/>
              <a:gd name="connsiteX191" fmla="*/ 2569176 w 12193149"/>
              <a:gd name="connsiteY191" fmla="*/ 2002628 h 2344739"/>
              <a:gd name="connsiteX192" fmla="*/ 2444403 w 12193149"/>
              <a:gd name="connsiteY192" fmla="*/ 2016529 h 2344739"/>
              <a:gd name="connsiteX193" fmla="*/ 2316260 w 12193149"/>
              <a:gd name="connsiteY193" fmla="*/ 2024996 h 2344739"/>
              <a:gd name="connsiteX194" fmla="*/ 2209726 w 12193149"/>
              <a:gd name="connsiteY194" fmla="*/ 2019763 h 2344739"/>
              <a:gd name="connsiteX195" fmla="*/ 2095813 w 12193149"/>
              <a:gd name="connsiteY195" fmla="*/ 2003052 h 2344739"/>
              <a:gd name="connsiteX196" fmla="*/ 1998504 w 12193149"/>
              <a:gd name="connsiteY196" fmla="*/ 1995032 h 2344739"/>
              <a:gd name="connsiteX197" fmla="*/ 1929320 w 12193149"/>
              <a:gd name="connsiteY197" fmla="*/ 2016977 h 2344739"/>
              <a:gd name="connsiteX198" fmla="*/ 1922798 w 12193149"/>
              <a:gd name="connsiteY198" fmla="*/ 2012146 h 2344739"/>
              <a:gd name="connsiteX199" fmla="*/ 1874228 w 12193149"/>
              <a:gd name="connsiteY199" fmla="*/ 2013741 h 2344739"/>
              <a:gd name="connsiteX200" fmla="*/ 1787803 w 12193149"/>
              <a:gd name="connsiteY200" fmla="*/ 2041363 h 2344739"/>
              <a:gd name="connsiteX201" fmla="*/ 1739352 w 12193149"/>
              <a:gd name="connsiteY201" fmla="*/ 2036312 h 2344739"/>
              <a:gd name="connsiteX202" fmla="*/ 1676219 w 12193149"/>
              <a:gd name="connsiteY202" fmla="*/ 2019963 h 2344739"/>
              <a:gd name="connsiteX203" fmla="*/ 1609817 w 12193149"/>
              <a:gd name="connsiteY203" fmla="*/ 2013066 h 2344739"/>
              <a:gd name="connsiteX204" fmla="*/ 1497258 w 12193149"/>
              <a:gd name="connsiteY204" fmla="*/ 1987476 h 2344739"/>
              <a:gd name="connsiteX205" fmla="*/ 1151127 w 12193149"/>
              <a:gd name="connsiteY205" fmla="*/ 1938041 h 2344739"/>
              <a:gd name="connsiteX206" fmla="*/ 859417 w 12193149"/>
              <a:gd name="connsiteY206" fmla="*/ 1928608 h 2344739"/>
              <a:gd name="connsiteX207" fmla="*/ 838688 w 12193149"/>
              <a:gd name="connsiteY207" fmla="*/ 1929821 h 2344739"/>
              <a:gd name="connsiteX208" fmla="*/ 817957 w 12193149"/>
              <a:gd name="connsiteY208" fmla="*/ 1927857 h 2344739"/>
              <a:gd name="connsiteX209" fmla="*/ 812654 w 12193149"/>
              <a:gd name="connsiteY209" fmla="*/ 1930751 h 2344739"/>
              <a:gd name="connsiteX210" fmla="*/ 721195 w 12193149"/>
              <a:gd name="connsiteY210" fmla="*/ 1929661 h 2344739"/>
              <a:gd name="connsiteX211" fmla="*/ 720890 w 12193149"/>
              <a:gd name="connsiteY211" fmla="*/ 1928399 h 2344739"/>
              <a:gd name="connsiteX212" fmla="*/ 710023 w 12193149"/>
              <a:gd name="connsiteY212" fmla="*/ 1922722 h 2344739"/>
              <a:gd name="connsiteX213" fmla="*/ 597940 w 12193149"/>
              <a:gd name="connsiteY213" fmla="*/ 1879864 h 2344739"/>
              <a:gd name="connsiteX214" fmla="*/ 579683 w 12193149"/>
              <a:gd name="connsiteY214" fmla="*/ 1877212 h 2344739"/>
              <a:gd name="connsiteX215" fmla="*/ 572865 w 12193149"/>
              <a:gd name="connsiteY215" fmla="*/ 1877401 h 2344739"/>
              <a:gd name="connsiteX216" fmla="*/ 446247 w 12193149"/>
              <a:gd name="connsiteY216" fmla="*/ 1839371 h 2344739"/>
              <a:gd name="connsiteX217" fmla="*/ 405163 w 12193149"/>
              <a:gd name="connsiteY217" fmla="*/ 1833548 h 2344739"/>
              <a:gd name="connsiteX218" fmla="*/ 293583 w 12193149"/>
              <a:gd name="connsiteY218" fmla="*/ 1812852 h 2344739"/>
              <a:gd name="connsiteX219" fmla="*/ 119529 w 12193149"/>
              <a:gd name="connsiteY219" fmla="*/ 1761047 h 2344739"/>
              <a:gd name="connsiteX220" fmla="*/ 16674 w 12193149"/>
              <a:gd name="connsiteY220" fmla="*/ 1758191 h 2344739"/>
              <a:gd name="connsiteX221" fmla="*/ 1150 w 12193149"/>
              <a:gd name="connsiteY221" fmla="*/ 1752722 h 2344739"/>
              <a:gd name="connsiteX222" fmla="*/ 1148 w 12193149"/>
              <a:gd name="connsiteY222" fmla="*/ 222213 h 2344739"/>
              <a:gd name="connsiteX223" fmla="*/ 1148 w 12193149"/>
              <a:gd name="connsiteY223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8 w 12193149"/>
              <a:gd name="connsiteY2" fmla="*/ 222213 h 2344739"/>
              <a:gd name="connsiteX3" fmla="*/ 12193148 w 12193149"/>
              <a:gd name="connsiteY3" fmla="*/ 389190 h 2344739"/>
              <a:gd name="connsiteX4" fmla="*/ 12193149 w 12193149"/>
              <a:gd name="connsiteY4" fmla="*/ 579739 h 2344739"/>
              <a:gd name="connsiteX5" fmla="*/ 12185986 w 12193149"/>
              <a:gd name="connsiteY5" fmla="*/ 584189 h 2344739"/>
              <a:gd name="connsiteX6" fmla="*/ 12156363 w 12193149"/>
              <a:gd name="connsiteY6" fmla="*/ 597366 h 2344739"/>
              <a:gd name="connsiteX7" fmla="*/ 12139215 w 12193149"/>
              <a:gd name="connsiteY7" fmla="*/ 623179 h 2344739"/>
              <a:gd name="connsiteX8" fmla="*/ 12126327 w 12193149"/>
              <a:gd name="connsiteY8" fmla="*/ 624690 h 2344739"/>
              <a:gd name="connsiteX9" fmla="*/ 12124007 w 12193149"/>
              <a:gd name="connsiteY9" fmla="*/ 624794 h 2344739"/>
              <a:gd name="connsiteX10" fmla="*/ 12116854 w 12193149"/>
              <a:gd name="connsiteY10" fmla="*/ 628608 h 2344739"/>
              <a:gd name="connsiteX11" fmla="*/ 12099497 w 12193149"/>
              <a:gd name="connsiteY11" fmla="*/ 628139 h 2344739"/>
              <a:gd name="connsiteX12" fmla="*/ 12087073 w 12193149"/>
              <a:gd name="connsiteY12" fmla="*/ 636341 h 2344739"/>
              <a:gd name="connsiteX13" fmla="*/ 12031073 w 12193149"/>
              <a:gd name="connsiteY13" fmla="*/ 680009 h 2344739"/>
              <a:gd name="connsiteX14" fmla="*/ 11995833 w 12193149"/>
              <a:gd name="connsiteY14" fmla="*/ 703458 h 2344739"/>
              <a:gd name="connsiteX15" fmla="*/ 11979717 w 12193149"/>
              <a:gd name="connsiteY15" fmla="*/ 708161 h 2344739"/>
              <a:gd name="connsiteX16" fmla="*/ 11959046 w 12193149"/>
              <a:gd name="connsiteY16" fmla="*/ 717558 h 2344739"/>
              <a:gd name="connsiteX17" fmla="*/ 11920454 w 12193149"/>
              <a:gd name="connsiteY17" fmla="*/ 730883 h 2344739"/>
              <a:gd name="connsiteX18" fmla="*/ 11903656 w 12193149"/>
              <a:gd name="connsiteY18" fmla="*/ 742426 h 2344739"/>
              <a:gd name="connsiteX19" fmla="*/ 11895048 w 12193149"/>
              <a:gd name="connsiteY19" fmla="*/ 744791 h 2344739"/>
              <a:gd name="connsiteX20" fmla="*/ 11891968 w 12193149"/>
              <a:gd name="connsiteY20" fmla="*/ 755729 h 2344739"/>
              <a:gd name="connsiteX21" fmla="*/ 11870776 w 12193149"/>
              <a:gd name="connsiteY21" fmla="*/ 777816 h 2344739"/>
              <a:gd name="connsiteX22" fmla="*/ 11813376 w 12193149"/>
              <a:gd name="connsiteY22" fmla="*/ 797659 h 2344739"/>
              <a:gd name="connsiteX23" fmla="*/ 11749767 w 12193149"/>
              <a:gd name="connsiteY23" fmla="*/ 872002 h 2344739"/>
              <a:gd name="connsiteX24" fmla="*/ 11590693 w 12193149"/>
              <a:gd name="connsiteY24" fmla="*/ 963777 h 2344739"/>
              <a:gd name="connsiteX25" fmla="*/ 11506817 w 12193149"/>
              <a:gd name="connsiteY25" fmla="*/ 1033623 h 2344739"/>
              <a:gd name="connsiteX26" fmla="*/ 11280332 w 12193149"/>
              <a:gd name="connsiteY26" fmla="*/ 1223571 h 2344739"/>
              <a:gd name="connsiteX27" fmla="*/ 11228309 w 12193149"/>
              <a:gd name="connsiteY27" fmla="*/ 1276236 h 2344739"/>
              <a:gd name="connsiteX28" fmla="*/ 11218087 w 12193149"/>
              <a:gd name="connsiteY28" fmla="*/ 1275961 h 2344739"/>
              <a:gd name="connsiteX29" fmla="*/ 11217184 w 12193149"/>
              <a:gd name="connsiteY29" fmla="*/ 1275018 h 2344739"/>
              <a:gd name="connsiteX30" fmla="*/ 11188885 w 12193149"/>
              <a:gd name="connsiteY30" fmla="*/ 1292383 h 2344739"/>
              <a:gd name="connsiteX31" fmla="*/ 11184501 w 12193149"/>
              <a:gd name="connsiteY31" fmla="*/ 1292525 h 2344739"/>
              <a:gd name="connsiteX32" fmla="*/ 11166854 w 12193149"/>
              <a:gd name="connsiteY32" fmla="*/ 1306612 h 2344739"/>
              <a:gd name="connsiteX33" fmla="*/ 11157311 w 12193149"/>
              <a:gd name="connsiteY33" fmla="*/ 1312414 h 2344739"/>
              <a:gd name="connsiteX34" fmla="*/ 11155496 w 12193149"/>
              <a:gd name="connsiteY34" fmla="*/ 1317097 h 2344739"/>
              <a:gd name="connsiteX35" fmla="*/ 11140961 w 12193149"/>
              <a:gd name="connsiteY35" fmla="*/ 1324115 h 2344739"/>
              <a:gd name="connsiteX36" fmla="*/ 11138961 w 12193149"/>
              <a:gd name="connsiteY36" fmla="*/ 1323772 h 2344739"/>
              <a:gd name="connsiteX37" fmla="*/ 11128208 w 12193149"/>
              <a:gd name="connsiteY37" fmla="*/ 1333832 h 2344739"/>
              <a:gd name="connsiteX38" fmla="*/ 11120691 w 12193149"/>
              <a:gd name="connsiteY38" fmla="*/ 1347424 h 2344739"/>
              <a:gd name="connsiteX39" fmla="*/ 10894683 w 12193149"/>
              <a:gd name="connsiteY39" fmla="*/ 1473399 h 2344739"/>
              <a:gd name="connsiteX40" fmla="*/ 10773300 w 12193149"/>
              <a:gd name="connsiteY40" fmla="*/ 1523191 h 2344739"/>
              <a:gd name="connsiteX41" fmla="*/ 10627668 w 12193149"/>
              <a:gd name="connsiteY41" fmla="*/ 1559229 h 2344739"/>
              <a:gd name="connsiteX42" fmla="*/ 10581895 w 12193149"/>
              <a:gd name="connsiteY42" fmla="*/ 1568689 h 2344739"/>
              <a:gd name="connsiteX43" fmla="*/ 10547790 w 12193149"/>
              <a:gd name="connsiteY43" fmla="*/ 1598423 h 2344739"/>
              <a:gd name="connsiteX44" fmla="*/ 10529643 w 12193149"/>
              <a:gd name="connsiteY44" fmla="*/ 1596907 h 2344739"/>
              <a:gd name="connsiteX45" fmla="*/ 10526446 w 12193149"/>
              <a:gd name="connsiteY45" fmla="*/ 1596411 h 2344739"/>
              <a:gd name="connsiteX46" fmla="*/ 10515129 w 12193149"/>
              <a:gd name="connsiteY46" fmla="*/ 1599537 h 2344739"/>
              <a:gd name="connsiteX47" fmla="*/ 10491735 w 12193149"/>
              <a:gd name="connsiteY47" fmla="*/ 1594156 h 2344739"/>
              <a:gd name="connsiteX48" fmla="*/ 10471418 w 12193149"/>
              <a:gd name="connsiteY48" fmla="*/ 1601693 h 2344739"/>
              <a:gd name="connsiteX49" fmla="*/ 10377042 w 12193149"/>
              <a:gd name="connsiteY49" fmla="*/ 1644598 h 2344739"/>
              <a:gd name="connsiteX50" fmla="*/ 10319338 w 12193149"/>
              <a:gd name="connsiteY50" fmla="*/ 1666221 h 2344739"/>
              <a:gd name="connsiteX51" fmla="*/ 10295467 w 12193149"/>
              <a:gd name="connsiteY51" fmla="*/ 1668079 h 2344739"/>
              <a:gd name="connsiteX52" fmla="*/ 10263443 w 12193149"/>
              <a:gd name="connsiteY52" fmla="*/ 1674948 h 2344739"/>
              <a:gd name="connsiteX53" fmla="*/ 10205418 w 12193149"/>
              <a:gd name="connsiteY53" fmla="*/ 1682149 h 2344739"/>
              <a:gd name="connsiteX54" fmla="*/ 10177759 w 12193149"/>
              <a:gd name="connsiteY54" fmla="*/ 1692943 h 2344739"/>
              <a:gd name="connsiteX55" fmla="*/ 10165070 w 12193149"/>
              <a:gd name="connsiteY55" fmla="*/ 1693739 h 2344739"/>
              <a:gd name="connsiteX56" fmla="*/ 10156308 w 12193149"/>
              <a:gd name="connsiteY56" fmla="*/ 1707487 h 2344739"/>
              <a:gd name="connsiteX57" fmla="*/ 10118267 w 12193149"/>
              <a:gd name="connsiteY57" fmla="*/ 1731142 h 2344739"/>
              <a:gd name="connsiteX58" fmla="*/ 10101593 w 12193149"/>
              <a:gd name="connsiteY58" fmla="*/ 1742432 h 2344739"/>
              <a:gd name="connsiteX59" fmla="*/ 10083317 w 12193149"/>
              <a:gd name="connsiteY59" fmla="*/ 1743296 h 2344739"/>
              <a:gd name="connsiteX60" fmla="*/ 10040388 w 12193149"/>
              <a:gd name="connsiteY60" fmla="*/ 1741632 h 2344739"/>
              <a:gd name="connsiteX61" fmla="*/ 9961167 w 12193149"/>
              <a:gd name="connsiteY61" fmla="*/ 1757147 h 2344739"/>
              <a:gd name="connsiteX62" fmla="*/ 9848940 w 12193149"/>
              <a:gd name="connsiteY62" fmla="*/ 1763915 h 2344739"/>
              <a:gd name="connsiteX63" fmla="*/ 9729457 w 12193149"/>
              <a:gd name="connsiteY63" fmla="*/ 1784122 h 2344739"/>
              <a:gd name="connsiteX64" fmla="*/ 9585655 w 12193149"/>
              <a:gd name="connsiteY64" fmla="*/ 1795542 h 2344739"/>
              <a:gd name="connsiteX65" fmla="*/ 9344200 w 12193149"/>
              <a:gd name="connsiteY65" fmla="*/ 1841244 h 2344739"/>
              <a:gd name="connsiteX66" fmla="*/ 9232518 w 12193149"/>
              <a:gd name="connsiteY66" fmla="*/ 1893149 h 2344739"/>
              <a:gd name="connsiteX67" fmla="*/ 9195958 w 12193149"/>
              <a:gd name="connsiteY67" fmla="*/ 1903228 h 2344739"/>
              <a:gd name="connsiteX68" fmla="*/ 9114960 w 12193149"/>
              <a:gd name="connsiteY68" fmla="*/ 1919069 h 2344739"/>
              <a:gd name="connsiteX69" fmla="*/ 9054601 w 12193149"/>
              <a:gd name="connsiteY69" fmla="*/ 1910755 h 2344739"/>
              <a:gd name="connsiteX70" fmla="*/ 9006634 w 12193149"/>
              <a:gd name="connsiteY70" fmla="*/ 1914040 h 2344739"/>
              <a:gd name="connsiteX71" fmla="*/ 9006349 w 12193149"/>
              <a:gd name="connsiteY71" fmla="*/ 1913800 h 2344739"/>
              <a:gd name="connsiteX72" fmla="*/ 8997380 w 12193149"/>
              <a:gd name="connsiteY72" fmla="*/ 1915011 h 2344739"/>
              <a:gd name="connsiteX73" fmla="*/ 8991542 w 12193149"/>
              <a:gd name="connsiteY73" fmla="*/ 1917072 h 2344739"/>
              <a:gd name="connsiteX74" fmla="*/ 8975485 w 12193149"/>
              <a:gd name="connsiteY74" fmla="*/ 1920298 h 2344739"/>
              <a:gd name="connsiteX75" fmla="*/ 8969159 w 12193149"/>
              <a:gd name="connsiteY75" fmla="*/ 1919598 h 2344739"/>
              <a:gd name="connsiteX76" fmla="*/ 8964196 w 12193149"/>
              <a:gd name="connsiteY76" fmla="*/ 1917373 h 2344739"/>
              <a:gd name="connsiteX77" fmla="*/ 8930136 w 12193149"/>
              <a:gd name="connsiteY77" fmla="*/ 1914185 h 2344739"/>
              <a:gd name="connsiteX78" fmla="*/ 8753592 w 12193149"/>
              <a:gd name="connsiteY78" fmla="*/ 1933417 h 2344739"/>
              <a:gd name="connsiteX79" fmla="*/ 8708995 w 12193149"/>
              <a:gd name="connsiteY79" fmla="*/ 1935518 h 2344739"/>
              <a:gd name="connsiteX80" fmla="*/ 8597219 w 12193149"/>
              <a:gd name="connsiteY80" fmla="*/ 1944090 h 2344739"/>
              <a:gd name="connsiteX81" fmla="*/ 8526378 w 12193149"/>
              <a:gd name="connsiteY81" fmla="*/ 1929248 h 2344739"/>
              <a:gd name="connsiteX82" fmla="*/ 8512131 w 12193149"/>
              <a:gd name="connsiteY82" fmla="*/ 1935163 h 2344739"/>
              <a:gd name="connsiteX83" fmla="*/ 8507315 w 12193149"/>
              <a:gd name="connsiteY83" fmla="*/ 1938164 h 2344739"/>
              <a:gd name="connsiteX84" fmla="*/ 8499116 w 12193149"/>
              <a:gd name="connsiteY84" fmla="*/ 1940902 h 2344739"/>
              <a:gd name="connsiteX85" fmla="*/ 8498742 w 12193149"/>
              <a:gd name="connsiteY85" fmla="*/ 1940723 h 2344739"/>
              <a:gd name="connsiteX86" fmla="*/ 8491397 w 12193149"/>
              <a:gd name="connsiteY86" fmla="*/ 1943773 h 2344739"/>
              <a:gd name="connsiteX87" fmla="*/ 8368330 w 12193149"/>
              <a:gd name="connsiteY87" fmla="*/ 1957815 h 2344739"/>
              <a:gd name="connsiteX88" fmla="*/ 8354947 w 12193149"/>
              <a:gd name="connsiteY88" fmla="*/ 1958009 h 2344739"/>
              <a:gd name="connsiteX89" fmla="*/ 8321252 w 12193149"/>
              <a:gd name="connsiteY89" fmla="*/ 1974587 h 2344739"/>
              <a:gd name="connsiteX90" fmla="*/ 8315581 w 12193149"/>
              <a:gd name="connsiteY90" fmla="*/ 1974913 h 2344739"/>
              <a:gd name="connsiteX91" fmla="*/ 8296322 w 12193149"/>
              <a:gd name="connsiteY91" fmla="*/ 1988808 h 2344739"/>
              <a:gd name="connsiteX92" fmla="*/ 8285424 w 12193149"/>
              <a:gd name="connsiteY92" fmla="*/ 1994631 h 2344739"/>
              <a:gd name="connsiteX93" fmla="*/ 8284298 w 12193149"/>
              <a:gd name="connsiteY93" fmla="*/ 1999074 h 2344739"/>
              <a:gd name="connsiteX94" fmla="*/ 8267224 w 12193149"/>
              <a:gd name="connsiteY94" fmla="*/ 2006249 h 2344739"/>
              <a:gd name="connsiteX95" fmla="*/ 8264525 w 12193149"/>
              <a:gd name="connsiteY95" fmla="*/ 2006019 h 2344739"/>
              <a:gd name="connsiteX96" fmla="*/ 8253181 w 12193149"/>
              <a:gd name="connsiteY96" fmla="*/ 2015862 h 2344739"/>
              <a:gd name="connsiteX97" fmla="*/ 8246982 w 12193149"/>
              <a:gd name="connsiteY97" fmla="*/ 2028854 h 2344739"/>
              <a:gd name="connsiteX98" fmla="*/ 8091420 w 12193149"/>
              <a:gd name="connsiteY98" fmla="*/ 2075015 h 2344739"/>
              <a:gd name="connsiteX99" fmla="*/ 7906555 w 12193149"/>
              <a:gd name="connsiteY99" fmla="*/ 2116988 h 2344739"/>
              <a:gd name="connsiteX100" fmla="*/ 7719893 w 12193149"/>
              <a:gd name="connsiteY100" fmla="*/ 2142703 h 2344739"/>
              <a:gd name="connsiteX101" fmla="*/ 7615495 w 12193149"/>
              <a:gd name="connsiteY101" fmla="*/ 2139232 h 2344739"/>
              <a:gd name="connsiteX102" fmla="*/ 7528691 w 12193149"/>
              <a:gd name="connsiteY102" fmla="*/ 2145060 h 2344739"/>
              <a:gd name="connsiteX103" fmla="*/ 7520719 w 12193149"/>
              <a:gd name="connsiteY103" fmla="*/ 2147613 h 2344739"/>
              <a:gd name="connsiteX104" fmla="*/ 7508559 w 12193149"/>
              <a:gd name="connsiteY104" fmla="*/ 2148948 h 2344739"/>
              <a:gd name="connsiteX105" fmla="*/ 7508188 w 12193149"/>
              <a:gd name="connsiteY105" fmla="*/ 2148621 h 2344739"/>
              <a:gd name="connsiteX106" fmla="*/ 7496943 w 12193149"/>
              <a:gd name="connsiteY106" fmla="*/ 2150573 h 2344739"/>
              <a:gd name="connsiteX107" fmla="*/ 7406539 w 12193149"/>
              <a:gd name="connsiteY107" fmla="*/ 2142468 h 2344739"/>
              <a:gd name="connsiteX108" fmla="*/ 7219707 w 12193149"/>
              <a:gd name="connsiteY108" fmla="*/ 2156680 h 2344739"/>
              <a:gd name="connsiteX109" fmla="*/ 7202249 w 12193149"/>
              <a:gd name="connsiteY109" fmla="*/ 2161230 h 2344739"/>
              <a:gd name="connsiteX110" fmla="*/ 7198152 w 12193149"/>
              <a:gd name="connsiteY110" fmla="*/ 2166588 h 2344739"/>
              <a:gd name="connsiteX111" fmla="*/ 7171956 w 12193149"/>
              <a:gd name="connsiteY111" fmla="*/ 2171236 h 2344739"/>
              <a:gd name="connsiteX112" fmla="*/ 7098136 w 12193149"/>
              <a:gd name="connsiteY112" fmla="*/ 2183464 h 2344739"/>
              <a:gd name="connsiteX113" fmla="*/ 7019644 w 12193149"/>
              <a:gd name="connsiteY113" fmla="*/ 2183090 h 2344739"/>
              <a:gd name="connsiteX114" fmla="*/ 6905294 w 12193149"/>
              <a:gd name="connsiteY114" fmla="*/ 2212596 h 2344739"/>
              <a:gd name="connsiteX115" fmla="*/ 6709370 w 12193149"/>
              <a:gd name="connsiteY115" fmla="*/ 2240551 h 2344739"/>
              <a:gd name="connsiteX116" fmla="*/ 6550602 w 12193149"/>
              <a:gd name="connsiteY116" fmla="*/ 2269327 h 2344739"/>
              <a:gd name="connsiteX117" fmla="*/ 6318708 w 12193149"/>
              <a:gd name="connsiteY117" fmla="*/ 2316127 h 2344739"/>
              <a:gd name="connsiteX118" fmla="*/ 6169822 w 12193149"/>
              <a:gd name="connsiteY118" fmla="*/ 2318214 h 2344739"/>
              <a:gd name="connsiteX119" fmla="*/ 6074996 w 12193149"/>
              <a:gd name="connsiteY119" fmla="*/ 2338676 h 2344739"/>
              <a:gd name="connsiteX120" fmla="*/ 6069677 w 12193149"/>
              <a:gd name="connsiteY120" fmla="*/ 2337139 h 2344739"/>
              <a:gd name="connsiteX121" fmla="*/ 6049786 w 12193149"/>
              <a:gd name="connsiteY121" fmla="*/ 2337822 h 2344739"/>
              <a:gd name="connsiteX122" fmla="*/ 6042433 w 12193149"/>
              <a:gd name="connsiteY122" fmla="*/ 2329473 h 2344739"/>
              <a:gd name="connsiteX123" fmla="*/ 6011238 w 12193149"/>
              <a:gd name="connsiteY123" fmla="*/ 2324380 h 2344739"/>
              <a:gd name="connsiteX124" fmla="*/ 5958523 w 12193149"/>
              <a:gd name="connsiteY124" fmla="*/ 2328024 h 2344739"/>
              <a:gd name="connsiteX125" fmla="*/ 5760067 w 12193149"/>
              <a:gd name="connsiteY125" fmla="*/ 2343716 h 2344739"/>
              <a:gd name="connsiteX126" fmla="*/ 5628108 w 12193149"/>
              <a:gd name="connsiteY126" fmla="*/ 2344739 h 2344739"/>
              <a:gd name="connsiteX127" fmla="*/ 5472054 w 12193149"/>
              <a:gd name="connsiteY127" fmla="*/ 2330719 h 2344739"/>
              <a:gd name="connsiteX128" fmla="*/ 5433909 w 12193149"/>
              <a:gd name="connsiteY128" fmla="*/ 2319466 h 2344739"/>
              <a:gd name="connsiteX129" fmla="*/ 5382817 w 12193149"/>
              <a:gd name="connsiteY129" fmla="*/ 2301764 h 2344739"/>
              <a:gd name="connsiteX130" fmla="*/ 5262912 w 12193149"/>
              <a:gd name="connsiteY130" fmla="*/ 2281347 h 2344739"/>
              <a:gd name="connsiteX131" fmla="*/ 5224109 w 12193149"/>
              <a:gd name="connsiteY131" fmla="*/ 2270223 h 2344739"/>
              <a:gd name="connsiteX132" fmla="*/ 5175808 w 12193149"/>
              <a:gd name="connsiteY132" fmla="*/ 2267233 h 2344739"/>
              <a:gd name="connsiteX133" fmla="*/ 5157702 w 12193149"/>
              <a:gd name="connsiteY133" fmla="*/ 2260010 h 2344739"/>
              <a:gd name="connsiteX134" fmla="*/ 5143747 w 12193149"/>
              <a:gd name="connsiteY134" fmla="*/ 2256610 h 2344739"/>
              <a:gd name="connsiteX135" fmla="*/ 5140744 w 12193149"/>
              <a:gd name="connsiteY135" fmla="*/ 2254509 h 2344739"/>
              <a:gd name="connsiteX136" fmla="*/ 5122807 w 12193149"/>
              <a:gd name="connsiteY136" fmla="*/ 2243656 h 2344739"/>
              <a:gd name="connsiteX137" fmla="*/ 5066938 w 12193149"/>
              <a:gd name="connsiteY137" fmla="*/ 2250227 h 2344739"/>
              <a:gd name="connsiteX138" fmla="*/ 5012662 w 12193149"/>
              <a:gd name="connsiteY138" fmla="*/ 2233846 h 2344739"/>
              <a:gd name="connsiteX139" fmla="*/ 4841589 w 12193149"/>
              <a:gd name="connsiteY139" fmla="*/ 2209829 h 2344739"/>
              <a:gd name="connsiteX140" fmla="*/ 4763595 w 12193149"/>
              <a:gd name="connsiteY140" fmla="*/ 2182061 h 2344739"/>
              <a:gd name="connsiteX141" fmla="*/ 4724334 w 12193149"/>
              <a:gd name="connsiteY141" fmla="*/ 2173047 h 2344739"/>
              <a:gd name="connsiteX142" fmla="*/ 4722324 w 12193149"/>
              <a:gd name="connsiteY142" fmla="*/ 2172298 h 2344739"/>
              <a:gd name="connsiteX143" fmla="*/ 4723259 w 12193149"/>
              <a:gd name="connsiteY143" fmla="*/ 2172087 h 2344739"/>
              <a:gd name="connsiteX144" fmla="*/ 4718350 w 12193149"/>
              <a:gd name="connsiteY144" fmla="*/ 2170817 h 2344739"/>
              <a:gd name="connsiteX145" fmla="*/ 4722324 w 12193149"/>
              <a:gd name="connsiteY145" fmla="*/ 2172298 h 2344739"/>
              <a:gd name="connsiteX146" fmla="*/ 4716674 w 12193149"/>
              <a:gd name="connsiteY146" fmla="*/ 2173573 h 2344739"/>
              <a:gd name="connsiteX147" fmla="*/ 4516962 w 12193149"/>
              <a:gd name="connsiteY147" fmla="*/ 2163671 h 2344739"/>
              <a:gd name="connsiteX148" fmla="*/ 4429691 w 12193149"/>
              <a:gd name="connsiteY148" fmla="*/ 2153020 h 2344739"/>
              <a:gd name="connsiteX149" fmla="*/ 4364023 w 12193149"/>
              <a:gd name="connsiteY149" fmla="*/ 2151674 h 2344739"/>
              <a:gd name="connsiteX150" fmla="*/ 4318114 w 12193149"/>
              <a:gd name="connsiteY150" fmla="*/ 2158289 h 2344739"/>
              <a:gd name="connsiteX151" fmla="*/ 4316258 w 12193149"/>
              <a:gd name="connsiteY151" fmla="*/ 2156948 h 2344739"/>
              <a:gd name="connsiteX152" fmla="*/ 4296292 w 12193149"/>
              <a:gd name="connsiteY152" fmla="*/ 2155069 h 2344739"/>
              <a:gd name="connsiteX153" fmla="*/ 4291212 w 12193149"/>
              <a:gd name="connsiteY153" fmla="*/ 2157986 h 2344739"/>
              <a:gd name="connsiteX154" fmla="*/ 4277290 w 12193149"/>
              <a:gd name="connsiteY154" fmla="*/ 2157740 h 2344739"/>
              <a:gd name="connsiteX155" fmla="*/ 4249265 w 12193149"/>
              <a:gd name="connsiteY155" fmla="*/ 2160064 h 2344739"/>
              <a:gd name="connsiteX156" fmla="*/ 4203199 w 12193149"/>
              <a:gd name="connsiteY156" fmla="*/ 2157269 h 2344739"/>
              <a:gd name="connsiteX157" fmla="*/ 4202893 w 12193149"/>
              <a:gd name="connsiteY157" fmla="*/ 2156010 h 2344739"/>
              <a:gd name="connsiteX158" fmla="*/ 4192396 w 12193149"/>
              <a:gd name="connsiteY158" fmla="*/ 2150376 h 2344739"/>
              <a:gd name="connsiteX159" fmla="*/ 4143893 w 12193149"/>
              <a:gd name="connsiteY159" fmla="*/ 2134511 h 2344739"/>
              <a:gd name="connsiteX160" fmla="*/ 4084245 w 12193149"/>
              <a:gd name="connsiteY160" fmla="*/ 2107978 h 2344739"/>
              <a:gd name="connsiteX161" fmla="*/ 4075694 w 12193149"/>
              <a:gd name="connsiteY161" fmla="*/ 2107143 h 2344739"/>
              <a:gd name="connsiteX162" fmla="*/ 4075575 w 12193149"/>
              <a:gd name="connsiteY162" fmla="*/ 2106844 h 2344739"/>
              <a:gd name="connsiteX163" fmla="*/ 4066658 w 12193149"/>
              <a:gd name="connsiteY163" fmla="*/ 2105400 h 2344739"/>
              <a:gd name="connsiteX164" fmla="*/ 4060102 w 12193149"/>
              <a:gd name="connsiteY164" fmla="*/ 2105618 h 2344739"/>
              <a:gd name="connsiteX165" fmla="*/ 4043512 w 12193149"/>
              <a:gd name="connsiteY165" fmla="*/ 2103997 h 2344739"/>
              <a:gd name="connsiteX166" fmla="*/ 4038145 w 12193149"/>
              <a:gd name="connsiteY166" fmla="*/ 2101563 h 2344739"/>
              <a:gd name="connsiteX167" fmla="*/ 4036511 w 12193149"/>
              <a:gd name="connsiteY167" fmla="*/ 2097896 h 2344739"/>
              <a:gd name="connsiteX168" fmla="*/ 4034926 w 12193149"/>
              <a:gd name="connsiteY168" fmla="*/ 2098131 h 2344739"/>
              <a:gd name="connsiteX169" fmla="*/ 4005686 w 12193149"/>
              <a:gd name="connsiteY169" fmla="*/ 2085563 h 2344739"/>
              <a:gd name="connsiteX170" fmla="*/ 3937994 w 12193149"/>
              <a:gd name="connsiteY170" fmla="*/ 2068106 h 2344739"/>
              <a:gd name="connsiteX171" fmla="*/ 3898423 w 12193149"/>
              <a:gd name="connsiteY171" fmla="*/ 2062451 h 2344739"/>
              <a:gd name="connsiteX172" fmla="*/ 3790908 w 12193149"/>
              <a:gd name="connsiteY172" fmla="*/ 2042213 h 2344739"/>
              <a:gd name="connsiteX173" fmla="*/ 3683661 w 12193149"/>
              <a:gd name="connsiteY173" fmla="*/ 2018290 h 2344739"/>
              <a:gd name="connsiteX174" fmla="*/ 3611183 w 12193149"/>
              <a:gd name="connsiteY174" fmla="*/ 1986019 h 2344739"/>
              <a:gd name="connsiteX175" fmla="*/ 3605003 w 12193149"/>
              <a:gd name="connsiteY175" fmla="*/ 1987381 h 2344739"/>
              <a:gd name="connsiteX176" fmla="*/ 3595884 w 12193149"/>
              <a:gd name="connsiteY176" fmla="*/ 1987545 h 2344739"/>
              <a:gd name="connsiteX177" fmla="*/ 3595649 w 12193149"/>
              <a:gd name="connsiteY177" fmla="*/ 1987276 h 2344739"/>
              <a:gd name="connsiteX178" fmla="*/ 3587126 w 12193149"/>
              <a:gd name="connsiteY178" fmla="*/ 1987966 h 2344739"/>
              <a:gd name="connsiteX179" fmla="*/ 3537283 w 12193149"/>
              <a:gd name="connsiteY179" fmla="*/ 1978267 h 2344739"/>
              <a:gd name="connsiteX180" fmla="*/ 3474371 w 12193149"/>
              <a:gd name="connsiteY180" fmla="*/ 1974606 h 2344739"/>
              <a:gd name="connsiteX181" fmla="*/ 3401876 w 12193149"/>
              <a:gd name="connsiteY181" fmla="*/ 1962558 h 2344739"/>
              <a:gd name="connsiteX182" fmla="*/ 3365036 w 12193149"/>
              <a:gd name="connsiteY182" fmla="*/ 1979510 h 2344739"/>
              <a:gd name="connsiteX183" fmla="*/ 3345174 w 12193149"/>
              <a:gd name="connsiteY183" fmla="*/ 1981192 h 2344739"/>
              <a:gd name="connsiteX184" fmla="*/ 3342846 w 12193149"/>
              <a:gd name="connsiteY184" fmla="*/ 1980217 h 2344739"/>
              <a:gd name="connsiteX185" fmla="*/ 3263504 w 12193149"/>
              <a:gd name="connsiteY185" fmla="*/ 1986094 h 2344739"/>
              <a:gd name="connsiteX186" fmla="*/ 3143704 w 12193149"/>
              <a:gd name="connsiteY186" fmla="*/ 1993869 h 2344739"/>
              <a:gd name="connsiteX187" fmla="*/ 3031439 w 12193149"/>
              <a:gd name="connsiteY187" fmla="*/ 1996512 h 2344739"/>
              <a:gd name="connsiteX188" fmla="*/ 2782717 w 12193149"/>
              <a:gd name="connsiteY188" fmla="*/ 2018333 h 2344739"/>
              <a:gd name="connsiteX189" fmla="*/ 2647675 w 12193149"/>
              <a:gd name="connsiteY189" fmla="*/ 2028869 h 2344739"/>
              <a:gd name="connsiteX190" fmla="*/ 2569176 w 12193149"/>
              <a:gd name="connsiteY190" fmla="*/ 2002628 h 2344739"/>
              <a:gd name="connsiteX191" fmla="*/ 2444403 w 12193149"/>
              <a:gd name="connsiteY191" fmla="*/ 2016529 h 2344739"/>
              <a:gd name="connsiteX192" fmla="*/ 2316260 w 12193149"/>
              <a:gd name="connsiteY192" fmla="*/ 2024996 h 2344739"/>
              <a:gd name="connsiteX193" fmla="*/ 2209726 w 12193149"/>
              <a:gd name="connsiteY193" fmla="*/ 2019763 h 2344739"/>
              <a:gd name="connsiteX194" fmla="*/ 2095813 w 12193149"/>
              <a:gd name="connsiteY194" fmla="*/ 2003052 h 2344739"/>
              <a:gd name="connsiteX195" fmla="*/ 1998504 w 12193149"/>
              <a:gd name="connsiteY195" fmla="*/ 1995032 h 2344739"/>
              <a:gd name="connsiteX196" fmla="*/ 1929320 w 12193149"/>
              <a:gd name="connsiteY196" fmla="*/ 2016977 h 2344739"/>
              <a:gd name="connsiteX197" fmla="*/ 1922798 w 12193149"/>
              <a:gd name="connsiteY197" fmla="*/ 2012146 h 2344739"/>
              <a:gd name="connsiteX198" fmla="*/ 1874228 w 12193149"/>
              <a:gd name="connsiteY198" fmla="*/ 2013741 h 2344739"/>
              <a:gd name="connsiteX199" fmla="*/ 1787803 w 12193149"/>
              <a:gd name="connsiteY199" fmla="*/ 2041363 h 2344739"/>
              <a:gd name="connsiteX200" fmla="*/ 1739352 w 12193149"/>
              <a:gd name="connsiteY200" fmla="*/ 2036312 h 2344739"/>
              <a:gd name="connsiteX201" fmla="*/ 1676219 w 12193149"/>
              <a:gd name="connsiteY201" fmla="*/ 2019963 h 2344739"/>
              <a:gd name="connsiteX202" fmla="*/ 1609817 w 12193149"/>
              <a:gd name="connsiteY202" fmla="*/ 2013066 h 2344739"/>
              <a:gd name="connsiteX203" fmla="*/ 1497258 w 12193149"/>
              <a:gd name="connsiteY203" fmla="*/ 1987476 h 2344739"/>
              <a:gd name="connsiteX204" fmla="*/ 1151127 w 12193149"/>
              <a:gd name="connsiteY204" fmla="*/ 1938041 h 2344739"/>
              <a:gd name="connsiteX205" fmla="*/ 859417 w 12193149"/>
              <a:gd name="connsiteY205" fmla="*/ 1928608 h 2344739"/>
              <a:gd name="connsiteX206" fmla="*/ 838688 w 12193149"/>
              <a:gd name="connsiteY206" fmla="*/ 1929821 h 2344739"/>
              <a:gd name="connsiteX207" fmla="*/ 817957 w 12193149"/>
              <a:gd name="connsiteY207" fmla="*/ 1927857 h 2344739"/>
              <a:gd name="connsiteX208" fmla="*/ 812654 w 12193149"/>
              <a:gd name="connsiteY208" fmla="*/ 1930751 h 2344739"/>
              <a:gd name="connsiteX209" fmla="*/ 721195 w 12193149"/>
              <a:gd name="connsiteY209" fmla="*/ 1929661 h 2344739"/>
              <a:gd name="connsiteX210" fmla="*/ 720890 w 12193149"/>
              <a:gd name="connsiteY210" fmla="*/ 1928399 h 2344739"/>
              <a:gd name="connsiteX211" fmla="*/ 710023 w 12193149"/>
              <a:gd name="connsiteY211" fmla="*/ 1922722 h 2344739"/>
              <a:gd name="connsiteX212" fmla="*/ 597940 w 12193149"/>
              <a:gd name="connsiteY212" fmla="*/ 1879864 h 2344739"/>
              <a:gd name="connsiteX213" fmla="*/ 579683 w 12193149"/>
              <a:gd name="connsiteY213" fmla="*/ 1877212 h 2344739"/>
              <a:gd name="connsiteX214" fmla="*/ 572865 w 12193149"/>
              <a:gd name="connsiteY214" fmla="*/ 1877401 h 2344739"/>
              <a:gd name="connsiteX215" fmla="*/ 446247 w 12193149"/>
              <a:gd name="connsiteY215" fmla="*/ 1839371 h 2344739"/>
              <a:gd name="connsiteX216" fmla="*/ 405163 w 12193149"/>
              <a:gd name="connsiteY216" fmla="*/ 1833548 h 2344739"/>
              <a:gd name="connsiteX217" fmla="*/ 293583 w 12193149"/>
              <a:gd name="connsiteY217" fmla="*/ 1812852 h 2344739"/>
              <a:gd name="connsiteX218" fmla="*/ 119529 w 12193149"/>
              <a:gd name="connsiteY218" fmla="*/ 1761047 h 2344739"/>
              <a:gd name="connsiteX219" fmla="*/ 16674 w 12193149"/>
              <a:gd name="connsiteY219" fmla="*/ 1758191 h 2344739"/>
              <a:gd name="connsiteX220" fmla="*/ 1150 w 12193149"/>
              <a:gd name="connsiteY220" fmla="*/ 1752722 h 2344739"/>
              <a:gd name="connsiteX221" fmla="*/ 1148 w 12193149"/>
              <a:gd name="connsiteY221" fmla="*/ 222213 h 2344739"/>
              <a:gd name="connsiteX222" fmla="*/ 1148 w 12193149"/>
              <a:gd name="connsiteY222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8 w 12193149"/>
              <a:gd name="connsiteY2" fmla="*/ 222213 h 2344739"/>
              <a:gd name="connsiteX3" fmla="*/ 12193148 w 12193149"/>
              <a:gd name="connsiteY3" fmla="*/ 389190 h 2344739"/>
              <a:gd name="connsiteX4" fmla="*/ 12193149 w 12193149"/>
              <a:gd name="connsiteY4" fmla="*/ 579739 h 2344739"/>
              <a:gd name="connsiteX5" fmla="*/ 12185986 w 12193149"/>
              <a:gd name="connsiteY5" fmla="*/ 584189 h 2344739"/>
              <a:gd name="connsiteX6" fmla="*/ 12156363 w 12193149"/>
              <a:gd name="connsiteY6" fmla="*/ 597366 h 2344739"/>
              <a:gd name="connsiteX7" fmla="*/ 12139215 w 12193149"/>
              <a:gd name="connsiteY7" fmla="*/ 623179 h 2344739"/>
              <a:gd name="connsiteX8" fmla="*/ 12126327 w 12193149"/>
              <a:gd name="connsiteY8" fmla="*/ 624690 h 2344739"/>
              <a:gd name="connsiteX9" fmla="*/ 12124007 w 12193149"/>
              <a:gd name="connsiteY9" fmla="*/ 624794 h 2344739"/>
              <a:gd name="connsiteX10" fmla="*/ 12116854 w 12193149"/>
              <a:gd name="connsiteY10" fmla="*/ 628608 h 2344739"/>
              <a:gd name="connsiteX11" fmla="*/ 12099497 w 12193149"/>
              <a:gd name="connsiteY11" fmla="*/ 628139 h 2344739"/>
              <a:gd name="connsiteX12" fmla="*/ 12087073 w 12193149"/>
              <a:gd name="connsiteY12" fmla="*/ 636341 h 2344739"/>
              <a:gd name="connsiteX13" fmla="*/ 12031073 w 12193149"/>
              <a:gd name="connsiteY13" fmla="*/ 680009 h 2344739"/>
              <a:gd name="connsiteX14" fmla="*/ 11995833 w 12193149"/>
              <a:gd name="connsiteY14" fmla="*/ 703458 h 2344739"/>
              <a:gd name="connsiteX15" fmla="*/ 11979717 w 12193149"/>
              <a:gd name="connsiteY15" fmla="*/ 708161 h 2344739"/>
              <a:gd name="connsiteX16" fmla="*/ 11959046 w 12193149"/>
              <a:gd name="connsiteY16" fmla="*/ 717558 h 2344739"/>
              <a:gd name="connsiteX17" fmla="*/ 11920454 w 12193149"/>
              <a:gd name="connsiteY17" fmla="*/ 730883 h 2344739"/>
              <a:gd name="connsiteX18" fmla="*/ 11903656 w 12193149"/>
              <a:gd name="connsiteY18" fmla="*/ 742426 h 2344739"/>
              <a:gd name="connsiteX19" fmla="*/ 11895048 w 12193149"/>
              <a:gd name="connsiteY19" fmla="*/ 744791 h 2344739"/>
              <a:gd name="connsiteX20" fmla="*/ 11891968 w 12193149"/>
              <a:gd name="connsiteY20" fmla="*/ 755729 h 2344739"/>
              <a:gd name="connsiteX21" fmla="*/ 11870776 w 12193149"/>
              <a:gd name="connsiteY21" fmla="*/ 777816 h 2344739"/>
              <a:gd name="connsiteX22" fmla="*/ 11813376 w 12193149"/>
              <a:gd name="connsiteY22" fmla="*/ 797659 h 2344739"/>
              <a:gd name="connsiteX23" fmla="*/ 11749767 w 12193149"/>
              <a:gd name="connsiteY23" fmla="*/ 872002 h 2344739"/>
              <a:gd name="connsiteX24" fmla="*/ 11590693 w 12193149"/>
              <a:gd name="connsiteY24" fmla="*/ 963777 h 2344739"/>
              <a:gd name="connsiteX25" fmla="*/ 11506817 w 12193149"/>
              <a:gd name="connsiteY25" fmla="*/ 1033623 h 2344739"/>
              <a:gd name="connsiteX26" fmla="*/ 11280332 w 12193149"/>
              <a:gd name="connsiteY26" fmla="*/ 1223571 h 2344739"/>
              <a:gd name="connsiteX27" fmla="*/ 11228309 w 12193149"/>
              <a:gd name="connsiteY27" fmla="*/ 1276236 h 2344739"/>
              <a:gd name="connsiteX28" fmla="*/ 11218087 w 12193149"/>
              <a:gd name="connsiteY28" fmla="*/ 1275961 h 2344739"/>
              <a:gd name="connsiteX29" fmla="*/ 11217184 w 12193149"/>
              <a:gd name="connsiteY29" fmla="*/ 1275018 h 2344739"/>
              <a:gd name="connsiteX30" fmla="*/ 11188885 w 12193149"/>
              <a:gd name="connsiteY30" fmla="*/ 1292383 h 2344739"/>
              <a:gd name="connsiteX31" fmla="*/ 11184501 w 12193149"/>
              <a:gd name="connsiteY31" fmla="*/ 1292525 h 2344739"/>
              <a:gd name="connsiteX32" fmla="*/ 11166854 w 12193149"/>
              <a:gd name="connsiteY32" fmla="*/ 1306612 h 2344739"/>
              <a:gd name="connsiteX33" fmla="*/ 11157311 w 12193149"/>
              <a:gd name="connsiteY33" fmla="*/ 1312414 h 2344739"/>
              <a:gd name="connsiteX34" fmla="*/ 11155496 w 12193149"/>
              <a:gd name="connsiteY34" fmla="*/ 1317097 h 2344739"/>
              <a:gd name="connsiteX35" fmla="*/ 11140961 w 12193149"/>
              <a:gd name="connsiteY35" fmla="*/ 1324115 h 2344739"/>
              <a:gd name="connsiteX36" fmla="*/ 11138961 w 12193149"/>
              <a:gd name="connsiteY36" fmla="*/ 1323772 h 2344739"/>
              <a:gd name="connsiteX37" fmla="*/ 11128208 w 12193149"/>
              <a:gd name="connsiteY37" fmla="*/ 1333832 h 2344739"/>
              <a:gd name="connsiteX38" fmla="*/ 11120691 w 12193149"/>
              <a:gd name="connsiteY38" fmla="*/ 1347424 h 2344739"/>
              <a:gd name="connsiteX39" fmla="*/ 10894683 w 12193149"/>
              <a:gd name="connsiteY39" fmla="*/ 1473399 h 2344739"/>
              <a:gd name="connsiteX40" fmla="*/ 10773300 w 12193149"/>
              <a:gd name="connsiteY40" fmla="*/ 1523191 h 2344739"/>
              <a:gd name="connsiteX41" fmla="*/ 10627668 w 12193149"/>
              <a:gd name="connsiteY41" fmla="*/ 1559229 h 2344739"/>
              <a:gd name="connsiteX42" fmla="*/ 10581895 w 12193149"/>
              <a:gd name="connsiteY42" fmla="*/ 1568689 h 2344739"/>
              <a:gd name="connsiteX43" fmla="*/ 10547790 w 12193149"/>
              <a:gd name="connsiteY43" fmla="*/ 1598423 h 2344739"/>
              <a:gd name="connsiteX44" fmla="*/ 10529643 w 12193149"/>
              <a:gd name="connsiteY44" fmla="*/ 1596907 h 2344739"/>
              <a:gd name="connsiteX45" fmla="*/ 10526446 w 12193149"/>
              <a:gd name="connsiteY45" fmla="*/ 1596411 h 2344739"/>
              <a:gd name="connsiteX46" fmla="*/ 10515129 w 12193149"/>
              <a:gd name="connsiteY46" fmla="*/ 1599537 h 2344739"/>
              <a:gd name="connsiteX47" fmla="*/ 10491735 w 12193149"/>
              <a:gd name="connsiteY47" fmla="*/ 1594156 h 2344739"/>
              <a:gd name="connsiteX48" fmla="*/ 10471418 w 12193149"/>
              <a:gd name="connsiteY48" fmla="*/ 1601693 h 2344739"/>
              <a:gd name="connsiteX49" fmla="*/ 10377042 w 12193149"/>
              <a:gd name="connsiteY49" fmla="*/ 1644598 h 2344739"/>
              <a:gd name="connsiteX50" fmla="*/ 10319338 w 12193149"/>
              <a:gd name="connsiteY50" fmla="*/ 1666221 h 2344739"/>
              <a:gd name="connsiteX51" fmla="*/ 10295467 w 12193149"/>
              <a:gd name="connsiteY51" fmla="*/ 1668079 h 2344739"/>
              <a:gd name="connsiteX52" fmla="*/ 10263443 w 12193149"/>
              <a:gd name="connsiteY52" fmla="*/ 1674948 h 2344739"/>
              <a:gd name="connsiteX53" fmla="*/ 10205418 w 12193149"/>
              <a:gd name="connsiteY53" fmla="*/ 1682149 h 2344739"/>
              <a:gd name="connsiteX54" fmla="*/ 10177759 w 12193149"/>
              <a:gd name="connsiteY54" fmla="*/ 1692943 h 2344739"/>
              <a:gd name="connsiteX55" fmla="*/ 10165070 w 12193149"/>
              <a:gd name="connsiteY55" fmla="*/ 1693739 h 2344739"/>
              <a:gd name="connsiteX56" fmla="*/ 10156308 w 12193149"/>
              <a:gd name="connsiteY56" fmla="*/ 1707487 h 2344739"/>
              <a:gd name="connsiteX57" fmla="*/ 10118267 w 12193149"/>
              <a:gd name="connsiteY57" fmla="*/ 1731142 h 2344739"/>
              <a:gd name="connsiteX58" fmla="*/ 10101593 w 12193149"/>
              <a:gd name="connsiteY58" fmla="*/ 1742432 h 2344739"/>
              <a:gd name="connsiteX59" fmla="*/ 10083317 w 12193149"/>
              <a:gd name="connsiteY59" fmla="*/ 1743296 h 2344739"/>
              <a:gd name="connsiteX60" fmla="*/ 10040388 w 12193149"/>
              <a:gd name="connsiteY60" fmla="*/ 1741632 h 2344739"/>
              <a:gd name="connsiteX61" fmla="*/ 9961167 w 12193149"/>
              <a:gd name="connsiteY61" fmla="*/ 1757147 h 2344739"/>
              <a:gd name="connsiteX62" fmla="*/ 9848940 w 12193149"/>
              <a:gd name="connsiteY62" fmla="*/ 1763915 h 2344739"/>
              <a:gd name="connsiteX63" fmla="*/ 9729457 w 12193149"/>
              <a:gd name="connsiteY63" fmla="*/ 1784122 h 2344739"/>
              <a:gd name="connsiteX64" fmla="*/ 9585655 w 12193149"/>
              <a:gd name="connsiteY64" fmla="*/ 1795542 h 2344739"/>
              <a:gd name="connsiteX65" fmla="*/ 9344200 w 12193149"/>
              <a:gd name="connsiteY65" fmla="*/ 1841244 h 2344739"/>
              <a:gd name="connsiteX66" fmla="*/ 9232518 w 12193149"/>
              <a:gd name="connsiteY66" fmla="*/ 1893149 h 2344739"/>
              <a:gd name="connsiteX67" fmla="*/ 9195958 w 12193149"/>
              <a:gd name="connsiteY67" fmla="*/ 1903228 h 2344739"/>
              <a:gd name="connsiteX68" fmla="*/ 9054601 w 12193149"/>
              <a:gd name="connsiteY68" fmla="*/ 1910755 h 2344739"/>
              <a:gd name="connsiteX69" fmla="*/ 9006634 w 12193149"/>
              <a:gd name="connsiteY69" fmla="*/ 1914040 h 2344739"/>
              <a:gd name="connsiteX70" fmla="*/ 9006349 w 12193149"/>
              <a:gd name="connsiteY70" fmla="*/ 1913800 h 2344739"/>
              <a:gd name="connsiteX71" fmla="*/ 8997380 w 12193149"/>
              <a:gd name="connsiteY71" fmla="*/ 1915011 h 2344739"/>
              <a:gd name="connsiteX72" fmla="*/ 8991542 w 12193149"/>
              <a:gd name="connsiteY72" fmla="*/ 1917072 h 2344739"/>
              <a:gd name="connsiteX73" fmla="*/ 8975485 w 12193149"/>
              <a:gd name="connsiteY73" fmla="*/ 1920298 h 2344739"/>
              <a:gd name="connsiteX74" fmla="*/ 8969159 w 12193149"/>
              <a:gd name="connsiteY74" fmla="*/ 1919598 h 2344739"/>
              <a:gd name="connsiteX75" fmla="*/ 8964196 w 12193149"/>
              <a:gd name="connsiteY75" fmla="*/ 1917373 h 2344739"/>
              <a:gd name="connsiteX76" fmla="*/ 8930136 w 12193149"/>
              <a:gd name="connsiteY76" fmla="*/ 1914185 h 2344739"/>
              <a:gd name="connsiteX77" fmla="*/ 8753592 w 12193149"/>
              <a:gd name="connsiteY77" fmla="*/ 1933417 h 2344739"/>
              <a:gd name="connsiteX78" fmla="*/ 8708995 w 12193149"/>
              <a:gd name="connsiteY78" fmla="*/ 1935518 h 2344739"/>
              <a:gd name="connsiteX79" fmla="*/ 8597219 w 12193149"/>
              <a:gd name="connsiteY79" fmla="*/ 1944090 h 2344739"/>
              <a:gd name="connsiteX80" fmla="*/ 8526378 w 12193149"/>
              <a:gd name="connsiteY80" fmla="*/ 1929248 h 2344739"/>
              <a:gd name="connsiteX81" fmla="*/ 8512131 w 12193149"/>
              <a:gd name="connsiteY81" fmla="*/ 1935163 h 2344739"/>
              <a:gd name="connsiteX82" fmla="*/ 8507315 w 12193149"/>
              <a:gd name="connsiteY82" fmla="*/ 1938164 h 2344739"/>
              <a:gd name="connsiteX83" fmla="*/ 8499116 w 12193149"/>
              <a:gd name="connsiteY83" fmla="*/ 1940902 h 2344739"/>
              <a:gd name="connsiteX84" fmla="*/ 8498742 w 12193149"/>
              <a:gd name="connsiteY84" fmla="*/ 1940723 h 2344739"/>
              <a:gd name="connsiteX85" fmla="*/ 8491397 w 12193149"/>
              <a:gd name="connsiteY85" fmla="*/ 1943773 h 2344739"/>
              <a:gd name="connsiteX86" fmla="*/ 8368330 w 12193149"/>
              <a:gd name="connsiteY86" fmla="*/ 1957815 h 2344739"/>
              <a:gd name="connsiteX87" fmla="*/ 8354947 w 12193149"/>
              <a:gd name="connsiteY87" fmla="*/ 1958009 h 2344739"/>
              <a:gd name="connsiteX88" fmla="*/ 8321252 w 12193149"/>
              <a:gd name="connsiteY88" fmla="*/ 1974587 h 2344739"/>
              <a:gd name="connsiteX89" fmla="*/ 8315581 w 12193149"/>
              <a:gd name="connsiteY89" fmla="*/ 1974913 h 2344739"/>
              <a:gd name="connsiteX90" fmla="*/ 8296322 w 12193149"/>
              <a:gd name="connsiteY90" fmla="*/ 1988808 h 2344739"/>
              <a:gd name="connsiteX91" fmla="*/ 8285424 w 12193149"/>
              <a:gd name="connsiteY91" fmla="*/ 1994631 h 2344739"/>
              <a:gd name="connsiteX92" fmla="*/ 8284298 w 12193149"/>
              <a:gd name="connsiteY92" fmla="*/ 1999074 h 2344739"/>
              <a:gd name="connsiteX93" fmla="*/ 8267224 w 12193149"/>
              <a:gd name="connsiteY93" fmla="*/ 2006249 h 2344739"/>
              <a:gd name="connsiteX94" fmla="*/ 8264525 w 12193149"/>
              <a:gd name="connsiteY94" fmla="*/ 2006019 h 2344739"/>
              <a:gd name="connsiteX95" fmla="*/ 8253181 w 12193149"/>
              <a:gd name="connsiteY95" fmla="*/ 2015862 h 2344739"/>
              <a:gd name="connsiteX96" fmla="*/ 8246982 w 12193149"/>
              <a:gd name="connsiteY96" fmla="*/ 2028854 h 2344739"/>
              <a:gd name="connsiteX97" fmla="*/ 8091420 w 12193149"/>
              <a:gd name="connsiteY97" fmla="*/ 2075015 h 2344739"/>
              <a:gd name="connsiteX98" fmla="*/ 7906555 w 12193149"/>
              <a:gd name="connsiteY98" fmla="*/ 2116988 h 2344739"/>
              <a:gd name="connsiteX99" fmla="*/ 7719893 w 12193149"/>
              <a:gd name="connsiteY99" fmla="*/ 2142703 h 2344739"/>
              <a:gd name="connsiteX100" fmla="*/ 7615495 w 12193149"/>
              <a:gd name="connsiteY100" fmla="*/ 2139232 h 2344739"/>
              <a:gd name="connsiteX101" fmla="*/ 7528691 w 12193149"/>
              <a:gd name="connsiteY101" fmla="*/ 2145060 h 2344739"/>
              <a:gd name="connsiteX102" fmla="*/ 7520719 w 12193149"/>
              <a:gd name="connsiteY102" fmla="*/ 2147613 h 2344739"/>
              <a:gd name="connsiteX103" fmla="*/ 7508559 w 12193149"/>
              <a:gd name="connsiteY103" fmla="*/ 2148948 h 2344739"/>
              <a:gd name="connsiteX104" fmla="*/ 7508188 w 12193149"/>
              <a:gd name="connsiteY104" fmla="*/ 2148621 h 2344739"/>
              <a:gd name="connsiteX105" fmla="*/ 7496943 w 12193149"/>
              <a:gd name="connsiteY105" fmla="*/ 2150573 h 2344739"/>
              <a:gd name="connsiteX106" fmla="*/ 7406539 w 12193149"/>
              <a:gd name="connsiteY106" fmla="*/ 2142468 h 2344739"/>
              <a:gd name="connsiteX107" fmla="*/ 7219707 w 12193149"/>
              <a:gd name="connsiteY107" fmla="*/ 2156680 h 2344739"/>
              <a:gd name="connsiteX108" fmla="*/ 7202249 w 12193149"/>
              <a:gd name="connsiteY108" fmla="*/ 2161230 h 2344739"/>
              <a:gd name="connsiteX109" fmla="*/ 7198152 w 12193149"/>
              <a:gd name="connsiteY109" fmla="*/ 2166588 h 2344739"/>
              <a:gd name="connsiteX110" fmla="*/ 7171956 w 12193149"/>
              <a:gd name="connsiteY110" fmla="*/ 2171236 h 2344739"/>
              <a:gd name="connsiteX111" fmla="*/ 7098136 w 12193149"/>
              <a:gd name="connsiteY111" fmla="*/ 2183464 h 2344739"/>
              <a:gd name="connsiteX112" fmla="*/ 7019644 w 12193149"/>
              <a:gd name="connsiteY112" fmla="*/ 2183090 h 2344739"/>
              <a:gd name="connsiteX113" fmla="*/ 6905294 w 12193149"/>
              <a:gd name="connsiteY113" fmla="*/ 2212596 h 2344739"/>
              <a:gd name="connsiteX114" fmla="*/ 6709370 w 12193149"/>
              <a:gd name="connsiteY114" fmla="*/ 2240551 h 2344739"/>
              <a:gd name="connsiteX115" fmla="*/ 6550602 w 12193149"/>
              <a:gd name="connsiteY115" fmla="*/ 2269327 h 2344739"/>
              <a:gd name="connsiteX116" fmla="*/ 6318708 w 12193149"/>
              <a:gd name="connsiteY116" fmla="*/ 2316127 h 2344739"/>
              <a:gd name="connsiteX117" fmla="*/ 6169822 w 12193149"/>
              <a:gd name="connsiteY117" fmla="*/ 2318214 h 2344739"/>
              <a:gd name="connsiteX118" fmla="*/ 6074996 w 12193149"/>
              <a:gd name="connsiteY118" fmla="*/ 2338676 h 2344739"/>
              <a:gd name="connsiteX119" fmla="*/ 6069677 w 12193149"/>
              <a:gd name="connsiteY119" fmla="*/ 2337139 h 2344739"/>
              <a:gd name="connsiteX120" fmla="*/ 6049786 w 12193149"/>
              <a:gd name="connsiteY120" fmla="*/ 2337822 h 2344739"/>
              <a:gd name="connsiteX121" fmla="*/ 6042433 w 12193149"/>
              <a:gd name="connsiteY121" fmla="*/ 2329473 h 2344739"/>
              <a:gd name="connsiteX122" fmla="*/ 6011238 w 12193149"/>
              <a:gd name="connsiteY122" fmla="*/ 2324380 h 2344739"/>
              <a:gd name="connsiteX123" fmla="*/ 5958523 w 12193149"/>
              <a:gd name="connsiteY123" fmla="*/ 2328024 h 2344739"/>
              <a:gd name="connsiteX124" fmla="*/ 5760067 w 12193149"/>
              <a:gd name="connsiteY124" fmla="*/ 2343716 h 2344739"/>
              <a:gd name="connsiteX125" fmla="*/ 5628108 w 12193149"/>
              <a:gd name="connsiteY125" fmla="*/ 2344739 h 2344739"/>
              <a:gd name="connsiteX126" fmla="*/ 5472054 w 12193149"/>
              <a:gd name="connsiteY126" fmla="*/ 2330719 h 2344739"/>
              <a:gd name="connsiteX127" fmla="*/ 5433909 w 12193149"/>
              <a:gd name="connsiteY127" fmla="*/ 2319466 h 2344739"/>
              <a:gd name="connsiteX128" fmla="*/ 5382817 w 12193149"/>
              <a:gd name="connsiteY128" fmla="*/ 2301764 h 2344739"/>
              <a:gd name="connsiteX129" fmla="*/ 5262912 w 12193149"/>
              <a:gd name="connsiteY129" fmla="*/ 2281347 h 2344739"/>
              <a:gd name="connsiteX130" fmla="*/ 5224109 w 12193149"/>
              <a:gd name="connsiteY130" fmla="*/ 2270223 h 2344739"/>
              <a:gd name="connsiteX131" fmla="*/ 5175808 w 12193149"/>
              <a:gd name="connsiteY131" fmla="*/ 2267233 h 2344739"/>
              <a:gd name="connsiteX132" fmla="*/ 5157702 w 12193149"/>
              <a:gd name="connsiteY132" fmla="*/ 2260010 h 2344739"/>
              <a:gd name="connsiteX133" fmla="*/ 5143747 w 12193149"/>
              <a:gd name="connsiteY133" fmla="*/ 2256610 h 2344739"/>
              <a:gd name="connsiteX134" fmla="*/ 5140744 w 12193149"/>
              <a:gd name="connsiteY134" fmla="*/ 2254509 h 2344739"/>
              <a:gd name="connsiteX135" fmla="*/ 5122807 w 12193149"/>
              <a:gd name="connsiteY135" fmla="*/ 2243656 h 2344739"/>
              <a:gd name="connsiteX136" fmla="*/ 5066938 w 12193149"/>
              <a:gd name="connsiteY136" fmla="*/ 2250227 h 2344739"/>
              <a:gd name="connsiteX137" fmla="*/ 5012662 w 12193149"/>
              <a:gd name="connsiteY137" fmla="*/ 2233846 h 2344739"/>
              <a:gd name="connsiteX138" fmla="*/ 4841589 w 12193149"/>
              <a:gd name="connsiteY138" fmla="*/ 2209829 h 2344739"/>
              <a:gd name="connsiteX139" fmla="*/ 4763595 w 12193149"/>
              <a:gd name="connsiteY139" fmla="*/ 2182061 h 2344739"/>
              <a:gd name="connsiteX140" fmla="*/ 4724334 w 12193149"/>
              <a:gd name="connsiteY140" fmla="*/ 2173047 h 2344739"/>
              <a:gd name="connsiteX141" fmla="*/ 4722324 w 12193149"/>
              <a:gd name="connsiteY141" fmla="*/ 2172298 h 2344739"/>
              <a:gd name="connsiteX142" fmla="*/ 4723259 w 12193149"/>
              <a:gd name="connsiteY142" fmla="*/ 2172087 h 2344739"/>
              <a:gd name="connsiteX143" fmla="*/ 4718350 w 12193149"/>
              <a:gd name="connsiteY143" fmla="*/ 2170817 h 2344739"/>
              <a:gd name="connsiteX144" fmla="*/ 4722324 w 12193149"/>
              <a:gd name="connsiteY144" fmla="*/ 2172298 h 2344739"/>
              <a:gd name="connsiteX145" fmla="*/ 4716674 w 12193149"/>
              <a:gd name="connsiteY145" fmla="*/ 2173573 h 2344739"/>
              <a:gd name="connsiteX146" fmla="*/ 4516962 w 12193149"/>
              <a:gd name="connsiteY146" fmla="*/ 2163671 h 2344739"/>
              <a:gd name="connsiteX147" fmla="*/ 4429691 w 12193149"/>
              <a:gd name="connsiteY147" fmla="*/ 2153020 h 2344739"/>
              <a:gd name="connsiteX148" fmla="*/ 4364023 w 12193149"/>
              <a:gd name="connsiteY148" fmla="*/ 2151674 h 2344739"/>
              <a:gd name="connsiteX149" fmla="*/ 4318114 w 12193149"/>
              <a:gd name="connsiteY149" fmla="*/ 2158289 h 2344739"/>
              <a:gd name="connsiteX150" fmla="*/ 4316258 w 12193149"/>
              <a:gd name="connsiteY150" fmla="*/ 2156948 h 2344739"/>
              <a:gd name="connsiteX151" fmla="*/ 4296292 w 12193149"/>
              <a:gd name="connsiteY151" fmla="*/ 2155069 h 2344739"/>
              <a:gd name="connsiteX152" fmla="*/ 4291212 w 12193149"/>
              <a:gd name="connsiteY152" fmla="*/ 2157986 h 2344739"/>
              <a:gd name="connsiteX153" fmla="*/ 4277290 w 12193149"/>
              <a:gd name="connsiteY153" fmla="*/ 2157740 h 2344739"/>
              <a:gd name="connsiteX154" fmla="*/ 4249265 w 12193149"/>
              <a:gd name="connsiteY154" fmla="*/ 2160064 h 2344739"/>
              <a:gd name="connsiteX155" fmla="*/ 4203199 w 12193149"/>
              <a:gd name="connsiteY155" fmla="*/ 2157269 h 2344739"/>
              <a:gd name="connsiteX156" fmla="*/ 4202893 w 12193149"/>
              <a:gd name="connsiteY156" fmla="*/ 2156010 h 2344739"/>
              <a:gd name="connsiteX157" fmla="*/ 4192396 w 12193149"/>
              <a:gd name="connsiteY157" fmla="*/ 2150376 h 2344739"/>
              <a:gd name="connsiteX158" fmla="*/ 4143893 w 12193149"/>
              <a:gd name="connsiteY158" fmla="*/ 2134511 h 2344739"/>
              <a:gd name="connsiteX159" fmla="*/ 4084245 w 12193149"/>
              <a:gd name="connsiteY159" fmla="*/ 2107978 h 2344739"/>
              <a:gd name="connsiteX160" fmla="*/ 4075694 w 12193149"/>
              <a:gd name="connsiteY160" fmla="*/ 2107143 h 2344739"/>
              <a:gd name="connsiteX161" fmla="*/ 4075575 w 12193149"/>
              <a:gd name="connsiteY161" fmla="*/ 2106844 h 2344739"/>
              <a:gd name="connsiteX162" fmla="*/ 4066658 w 12193149"/>
              <a:gd name="connsiteY162" fmla="*/ 2105400 h 2344739"/>
              <a:gd name="connsiteX163" fmla="*/ 4060102 w 12193149"/>
              <a:gd name="connsiteY163" fmla="*/ 2105618 h 2344739"/>
              <a:gd name="connsiteX164" fmla="*/ 4043512 w 12193149"/>
              <a:gd name="connsiteY164" fmla="*/ 2103997 h 2344739"/>
              <a:gd name="connsiteX165" fmla="*/ 4038145 w 12193149"/>
              <a:gd name="connsiteY165" fmla="*/ 2101563 h 2344739"/>
              <a:gd name="connsiteX166" fmla="*/ 4036511 w 12193149"/>
              <a:gd name="connsiteY166" fmla="*/ 2097896 h 2344739"/>
              <a:gd name="connsiteX167" fmla="*/ 4034926 w 12193149"/>
              <a:gd name="connsiteY167" fmla="*/ 2098131 h 2344739"/>
              <a:gd name="connsiteX168" fmla="*/ 4005686 w 12193149"/>
              <a:gd name="connsiteY168" fmla="*/ 2085563 h 2344739"/>
              <a:gd name="connsiteX169" fmla="*/ 3937994 w 12193149"/>
              <a:gd name="connsiteY169" fmla="*/ 2068106 h 2344739"/>
              <a:gd name="connsiteX170" fmla="*/ 3898423 w 12193149"/>
              <a:gd name="connsiteY170" fmla="*/ 2062451 h 2344739"/>
              <a:gd name="connsiteX171" fmla="*/ 3790908 w 12193149"/>
              <a:gd name="connsiteY171" fmla="*/ 2042213 h 2344739"/>
              <a:gd name="connsiteX172" fmla="*/ 3683661 w 12193149"/>
              <a:gd name="connsiteY172" fmla="*/ 2018290 h 2344739"/>
              <a:gd name="connsiteX173" fmla="*/ 3611183 w 12193149"/>
              <a:gd name="connsiteY173" fmla="*/ 1986019 h 2344739"/>
              <a:gd name="connsiteX174" fmla="*/ 3605003 w 12193149"/>
              <a:gd name="connsiteY174" fmla="*/ 1987381 h 2344739"/>
              <a:gd name="connsiteX175" fmla="*/ 3595884 w 12193149"/>
              <a:gd name="connsiteY175" fmla="*/ 1987545 h 2344739"/>
              <a:gd name="connsiteX176" fmla="*/ 3595649 w 12193149"/>
              <a:gd name="connsiteY176" fmla="*/ 1987276 h 2344739"/>
              <a:gd name="connsiteX177" fmla="*/ 3587126 w 12193149"/>
              <a:gd name="connsiteY177" fmla="*/ 1987966 h 2344739"/>
              <a:gd name="connsiteX178" fmla="*/ 3537283 w 12193149"/>
              <a:gd name="connsiteY178" fmla="*/ 1978267 h 2344739"/>
              <a:gd name="connsiteX179" fmla="*/ 3474371 w 12193149"/>
              <a:gd name="connsiteY179" fmla="*/ 1974606 h 2344739"/>
              <a:gd name="connsiteX180" fmla="*/ 3401876 w 12193149"/>
              <a:gd name="connsiteY180" fmla="*/ 1962558 h 2344739"/>
              <a:gd name="connsiteX181" fmla="*/ 3365036 w 12193149"/>
              <a:gd name="connsiteY181" fmla="*/ 1979510 h 2344739"/>
              <a:gd name="connsiteX182" fmla="*/ 3345174 w 12193149"/>
              <a:gd name="connsiteY182" fmla="*/ 1981192 h 2344739"/>
              <a:gd name="connsiteX183" fmla="*/ 3342846 w 12193149"/>
              <a:gd name="connsiteY183" fmla="*/ 1980217 h 2344739"/>
              <a:gd name="connsiteX184" fmla="*/ 3263504 w 12193149"/>
              <a:gd name="connsiteY184" fmla="*/ 1986094 h 2344739"/>
              <a:gd name="connsiteX185" fmla="*/ 3143704 w 12193149"/>
              <a:gd name="connsiteY185" fmla="*/ 1993869 h 2344739"/>
              <a:gd name="connsiteX186" fmla="*/ 3031439 w 12193149"/>
              <a:gd name="connsiteY186" fmla="*/ 1996512 h 2344739"/>
              <a:gd name="connsiteX187" fmla="*/ 2782717 w 12193149"/>
              <a:gd name="connsiteY187" fmla="*/ 2018333 h 2344739"/>
              <a:gd name="connsiteX188" fmla="*/ 2647675 w 12193149"/>
              <a:gd name="connsiteY188" fmla="*/ 2028869 h 2344739"/>
              <a:gd name="connsiteX189" fmla="*/ 2569176 w 12193149"/>
              <a:gd name="connsiteY189" fmla="*/ 2002628 h 2344739"/>
              <a:gd name="connsiteX190" fmla="*/ 2444403 w 12193149"/>
              <a:gd name="connsiteY190" fmla="*/ 2016529 h 2344739"/>
              <a:gd name="connsiteX191" fmla="*/ 2316260 w 12193149"/>
              <a:gd name="connsiteY191" fmla="*/ 2024996 h 2344739"/>
              <a:gd name="connsiteX192" fmla="*/ 2209726 w 12193149"/>
              <a:gd name="connsiteY192" fmla="*/ 2019763 h 2344739"/>
              <a:gd name="connsiteX193" fmla="*/ 2095813 w 12193149"/>
              <a:gd name="connsiteY193" fmla="*/ 2003052 h 2344739"/>
              <a:gd name="connsiteX194" fmla="*/ 1998504 w 12193149"/>
              <a:gd name="connsiteY194" fmla="*/ 1995032 h 2344739"/>
              <a:gd name="connsiteX195" fmla="*/ 1929320 w 12193149"/>
              <a:gd name="connsiteY195" fmla="*/ 2016977 h 2344739"/>
              <a:gd name="connsiteX196" fmla="*/ 1922798 w 12193149"/>
              <a:gd name="connsiteY196" fmla="*/ 2012146 h 2344739"/>
              <a:gd name="connsiteX197" fmla="*/ 1874228 w 12193149"/>
              <a:gd name="connsiteY197" fmla="*/ 2013741 h 2344739"/>
              <a:gd name="connsiteX198" fmla="*/ 1787803 w 12193149"/>
              <a:gd name="connsiteY198" fmla="*/ 2041363 h 2344739"/>
              <a:gd name="connsiteX199" fmla="*/ 1739352 w 12193149"/>
              <a:gd name="connsiteY199" fmla="*/ 2036312 h 2344739"/>
              <a:gd name="connsiteX200" fmla="*/ 1676219 w 12193149"/>
              <a:gd name="connsiteY200" fmla="*/ 2019963 h 2344739"/>
              <a:gd name="connsiteX201" fmla="*/ 1609817 w 12193149"/>
              <a:gd name="connsiteY201" fmla="*/ 2013066 h 2344739"/>
              <a:gd name="connsiteX202" fmla="*/ 1497258 w 12193149"/>
              <a:gd name="connsiteY202" fmla="*/ 1987476 h 2344739"/>
              <a:gd name="connsiteX203" fmla="*/ 1151127 w 12193149"/>
              <a:gd name="connsiteY203" fmla="*/ 1938041 h 2344739"/>
              <a:gd name="connsiteX204" fmla="*/ 859417 w 12193149"/>
              <a:gd name="connsiteY204" fmla="*/ 1928608 h 2344739"/>
              <a:gd name="connsiteX205" fmla="*/ 838688 w 12193149"/>
              <a:gd name="connsiteY205" fmla="*/ 1929821 h 2344739"/>
              <a:gd name="connsiteX206" fmla="*/ 817957 w 12193149"/>
              <a:gd name="connsiteY206" fmla="*/ 1927857 h 2344739"/>
              <a:gd name="connsiteX207" fmla="*/ 812654 w 12193149"/>
              <a:gd name="connsiteY207" fmla="*/ 1930751 h 2344739"/>
              <a:gd name="connsiteX208" fmla="*/ 721195 w 12193149"/>
              <a:gd name="connsiteY208" fmla="*/ 1929661 h 2344739"/>
              <a:gd name="connsiteX209" fmla="*/ 720890 w 12193149"/>
              <a:gd name="connsiteY209" fmla="*/ 1928399 h 2344739"/>
              <a:gd name="connsiteX210" fmla="*/ 710023 w 12193149"/>
              <a:gd name="connsiteY210" fmla="*/ 1922722 h 2344739"/>
              <a:gd name="connsiteX211" fmla="*/ 597940 w 12193149"/>
              <a:gd name="connsiteY211" fmla="*/ 1879864 h 2344739"/>
              <a:gd name="connsiteX212" fmla="*/ 579683 w 12193149"/>
              <a:gd name="connsiteY212" fmla="*/ 1877212 h 2344739"/>
              <a:gd name="connsiteX213" fmla="*/ 572865 w 12193149"/>
              <a:gd name="connsiteY213" fmla="*/ 1877401 h 2344739"/>
              <a:gd name="connsiteX214" fmla="*/ 446247 w 12193149"/>
              <a:gd name="connsiteY214" fmla="*/ 1839371 h 2344739"/>
              <a:gd name="connsiteX215" fmla="*/ 405163 w 12193149"/>
              <a:gd name="connsiteY215" fmla="*/ 1833548 h 2344739"/>
              <a:gd name="connsiteX216" fmla="*/ 293583 w 12193149"/>
              <a:gd name="connsiteY216" fmla="*/ 1812852 h 2344739"/>
              <a:gd name="connsiteX217" fmla="*/ 119529 w 12193149"/>
              <a:gd name="connsiteY217" fmla="*/ 1761047 h 2344739"/>
              <a:gd name="connsiteX218" fmla="*/ 16674 w 12193149"/>
              <a:gd name="connsiteY218" fmla="*/ 1758191 h 2344739"/>
              <a:gd name="connsiteX219" fmla="*/ 1150 w 12193149"/>
              <a:gd name="connsiteY219" fmla="*/ 1752722 h 2344739"/>
              <a:gd name="connsiteX220" fmla="*/ 1148 w 12193149"/>
              <a:gd name="connsiteY220" fmla="*/ 222213 h 2344739"/>
              <a:gd name="connsiteX221" fmla="*/ 1148 w 12193149"/>
              <a:gd name="connsiteY221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8 w 12193149"/>
              <a:gd name="connsiteY2" fmla="*/ 222213 h 2344739"/>
              <a:gd name="connsiteX3" fmla="*/ 12193148 w 12193149"/>
              <a:gd name="connsiteY3" fmla="*/ 389190 h 2344739"/>
              <a:gd name="connsiteX4" fmla="*/ 12193149 w 12193149"/>
              <a:gd name="connsiteY4" fmla="*/ 579739 h 2344739"/>
              <a:gd name="connsiteX5" fmla="*/ 12185986 w 12193149"/>
              <a:gd name="connsiteY5" fmla="*/ 584189 h 2344739"/>
              <a:gd name="connsiteX6" fmla="*/ 12156363 w 12193149"/>
              <a:gd name="connsiteY6" fmla="*/ 597366 h 2344739"/>
              <a:gd name="connsiteX7" fmla="*/ 12139215 w 12193149"/>
              <a:gd name="connsiteY7" fmla="*/ 623179 h 2344739"/>
              <a:gd name="connsiteX8" fmla="*/ 12126327 w 12193149"/>
              <a:gd name="connsiteY8" fmla="*/ 624690 h 2344739"/>
              <a:gd name="connsiteX9" fmla="*/ 12124007 w 12193149"/>
              <a:gd name="connsiteY9" fmla="*/ 624794 h 2344739"/>
              <a:gd name="connsiteX10" fmla="*/ 12116854 w 12193149"/>
              <a:gd name="connsiteY10" fmla="*/ 628608 h 2344739"/>
              <a:gd name="connsiteX11" fmla="*/ 12099497 w 12193149"/>
              <a:gd name="connsiteY11" fmla="*/ 628139 h 2344739"/>
              <a:gd name="connsiteX12" fmla="*/ 12087073 w 12193149"/>
              <a:gd name="connsiteY12" fmla="*/ 636341 h 2344739"/>
              <a:gd name="connsiteX13" fmla="*/ 12031073 w 12193149"/>
              <a:gd name="connsiteY13" fmla="*/ 680009 h 2344739"/>
              <a:gd name="connsiteX14" fmla="*/ 11995833 w 12193149"/>
              <a:gd name="connsiteY14" fmla="*/ 703458 h 2344739"/>
              <a:gd name="connsiteX15" fmla="*/ 11979717 w 12193149"/>
              <a:gd name="connsiteY15" fmla="*/ 708161 h 2344739"/>
              <a:gd name="connsiteX16" fmla="*/ 11959046 w 12193149"/>
              <a:gd name="connsiteY16" fmla="*/ 717558 h 2344739"/>
              <a:gd name="connsiteX17" fmla="*/ 11920454 w 12193149"/>
              <a:gd name="connsiteY17" fmla="*/ 730883 h 2344739"/>
              <a:gd name="connsiteX18" fmla="*/ 11903656 w 12193149"/>
              <a:gd name="connsiteY18" fmla="*/ 742426 h 2344739"/>
              <a:gd name="connsiteX19" fmla="*/ 11895048 w 12193149"/>
              <a:gd name="connsiteY19" fmla="*/ 744791 h 2344739"/>
              <a:gd name="connsiteX20" fmla="*/ 11891968 w 12193149"/>
              <a:gd name="connsiteY20" fmla="*/ 755729 h 2344739"/>
              <a:gd name="connsiteX21" fmla="*/ 11870776 w 12193149"/>
              <a:gd name="connsiteY21" fmla="*/ 777816 h 2344739"/>
              <a:gd name="connsiteX22" fmla="*/ 11813376 w 12193149"/>
              <a:gd name="connsiteY22" fmla="*/ 797659 h 2344739"/>
              <a:gd name="connsiteX23" fmla="*/ 11749767 w 12193149"/>
              <a:gd name="connsiteY23" fmla="*/ 872002 h 2344739"/>
              <a:gd name="connsiteX24" fmla="*/ 11590693 w 12193149"/>
              <a:gd name="connsiteY24" fmla="*/ 963777 h 2344739"/>
              <a:gd name="connsiteX25" fmla="*/ 11506817 w 12193149"/>
              <a:gd name="connsiteY25" fmla="*/ 1033623 h 2344739"/>
              <a:gd name="connsiteX26" fmla="*/ 11280332 w 12193149"/>
              <a:gd name="connsiteY26" fmla="*/ 1223571 h 2344739"/>
              <a:gd name="connsiteX27" fmla="*/ 11228309 w 12193149"/>
              <a:gd name="connsiteY27" fmla="*/ 1276236 h 2344739"/>
              <a:gd name="connsiteX28" fmla="*/ 11218087 w 12193149"/>
              <a:gd name="connsiteY28" fmla="*/ 1275961 h 2344739"/>
              <a:gd name="connsiteX29" fmla="*/ 11217184 w 12193149"/>
              <a:gd name="connsiteY29" fmla="*/ 1275018 h 2344739"/>
              <a:gd name="connsiteX30" fmla="*/ 11188885 w 12193149"/>
              <a:gd name="connsiteY30" fmla="*/ 1292383 h 2344739"/>
              <a:gd name="connsiteX31" fmla="*/ 11184501 w 12193149"/>
              <a:gd name="connsiteY31" fmla="*/ 1292525 h 2344739"/>
              <a:gd name="connsiteX32" fmla="*/ 11166854 w 12193149"/>
              <a:gd name="connsiteY32" fmla="*/ 1306612 h 2344739"/>
              <a:gd name="connsiteX33" fmla="*/ 11157311 w 12193149"/>
              <a:gd name="connsiteY33" fmla="*/ 1312414 h 2344739"/>
              <a:gd name="connsiteX34" fmla="*/ 11155496 w 12193149"/>
              <a:gd name="connsiteY34" fmla="*/ 1317097 h 2344739"/>
              <a:gd name="connsiteX35" fmla="*/ 11140961 w 12193149"/>
              <a:gd name="connsiteY35" fmla="*/ 1324115 h 2344739"/>
              <a:gd name="connsiteX36" fmla="*/ 11138961 w 12193149"/>
              <a:gd name="connsiteY36" fmla="*/ 1323772 h 2344739"/>
              <a:gd name="connsiteX37" fmla="*/ 11128208 w 12193149"/>
              <a:gd name="connsiteY37" fmla="*/ 1333832 h 2344739"/>
              <a:gd name="connsiteX38" fmla="*/ 11120691 w 12193149"/>
              <a:gd name="connsiteY38" fmla="*/ 1347424 h 2344739"/>
              <a:gd name="connsiteX39" fmla="*/ 10894683 w 12193149"/>
              <a:gd name="connsiteY39" fmla="*/ 1473399 h 2344739"/>
              <a:gd name="connsiteX40" fmla="*/ 10773300 w 12193149"/>
              <a:gd name="connsiteY40" fmla="*/ 1523191 h 2344739"/>
              <a:gd name="connsiteX41" fmla="*/ 10627668 w 12193149"/>
              <a:gd name="connsiteY41" fmla="*/ 1559229 h 2344739"/>
              <a:gd name="connsiteX42" fmla="*/ 10581895 w 12193149"/>
              <a:gd name="connsiteY42" fmla="*/ 1568689 h 2344739"/>
              <a:gd name="connsiteX43" fmla="*/ 10547790 w 12193149"/>
              <a:gd name="connsiteY43" fmla="*/ 1598423 h 2344739"/>
              <a:gd name="connsiteX44" fmla="*/ 10529643 w 12193149"/>
              <a:gd name="connsiteY44" fmla="*/ 1596907 h 2344739"/>
              <a:gd name="connsiteX45" fmla="*/ 10526446 w 12193149"/>
              <a:gd name="connsiteY45" fmla="*/ 1596411 h 2344739"/>
              <a:gd name="connsiteX46" fmla="*/ 10515129 w 12193149"/>
              <a:gd name="connsiteY46" fmla="*/ 1599537 h 2344739"/>
              <a:gd name="connsiteX47" fmla="*/ 10491735 w 12193149"/>
              <a:gd name="connsiteY47" fmla="*/ 1594156 h 2344739"/>
              <a:gd name="connsiteX48" fmla="*/ 10471418 w 12193149"/>
              <a:gd name="connsiteY48" fmla="*/ 1601693 h 2344739"/>
              <a:gd name="connsiteX49" fmla="*/ 10377042 w 12193149"/>
              <a:gd name="connsiteY49" fmla="*/ 1644598 h 2344739"/>
              <a:gd name="connsiteX50" fmla="*/ 10319338 w 12193149"/>
              <a:gd name="connsiteY50" fmla="*/ 1666221 h 2344739"/>
              <a:gd name="connsiteX51" fmla="*/ 10295467 w 12193149"/>
              <a:gd name="connsiteY51" fmla="*/ 1668079 h 2344739"/>
              <a:gd name="connsiteX52" fmla="*/ 10263443 w 12193149"/>
              <a:gd name="connsiteY52" fmla="*/ 1674948 h 2344739"/>
              <a:gd name="connsiteX53" fmla="*/ 10205418 w 12193149"/>
              <a:gd name="connsiteY53" fmla="*/ 1682149 h 2344739"/>
              <a:gd name="connsiteX54" fmla="*/ 10177759 w 12193149"/>
              <a:gd name="connsiteY54" fmla="*/ 1692943 h 2344739"/>
              <a:gd name="connsiteX55" fmla="*/ 10165070 w 12193149"/>
              <a:gd name="connsiteY55" fmla="*/ 1693739 h 2344739"/>
              <a:gd name="connsiteX56" fmla="*/ 10156308 w 12193149"/>
              <a:gd name="connsiteY56" fmla="*/ 1707487 h 2344739"/>
              <a:gd name="connsiteX57" fmla="*/ 10118267 w 12193149"/>
              <a:gd name="connsiteY57" fmla="*/ 1731142 h 2344739"/>
              <a:gd name="connsiteX58" fmla="*/ 10101593 w 12193149"/>
              <a:gd name="connsiteY58" fmla="*/ 1742432 h 2344739"/>
              <a:gd name="connsiteX59" fmla="*/ 10083317 w 12193149"/>
              <a:gd name="connsiteY59" fmla="*/ 1743296 h 2344739"/>
              <a:gd name="connsiteX60" fmla="*/ 10040388 w 12193149"/>
              <a:gd name="connsiteY60" fmla="*/ 1741632 h 2344739"/>
              <a:gd name="connsiteX61" fmla="*/ 9961167 w 12193149"/>
              <a:gd name="connsiteY61" fmla="*/ 1757147 h 2344739"/>
              <a:gd name="connsiteX62" fmla="*/ 9848940 w 12193149"/>
              <a:gd name="connsiteY62" fmla="*/ 1763915 h 2344739"/>
              <a:gd name="connsiteX63" fmla="*/ 9729457 w 12193149"/>
              <a:gd name="connsiteY63" fmla="*/ 1784122 h 2344739"/>
              <a:gd name="connsiteX64" fmla="*/ 9585655 w 12193149"/>
              <a:gd name="connsiteY64" fmla="*/ 1795542 h 2344739"/>
              <a:gd name="connsiteX65" fmla="*/ 9344200 w 12193149"/>
              <a:gd name="connsiteY65" fmla="*/ 1841244 h 2344739"/>
              <a:gd name="connsiteX66" fmla="*/ 9232518 w 12193149"/>
              <a:gd name="connsiteY66" fmla="*/ 1893149 h 2344739"/>
              <a:gd name="connsiteX67" fmla="*/ 9156690 w 12193149"/>
              <a:gd name="connsiteY67" fmla="*/ 1903228 h 2344739"/>
              <a:gd name="connsiteX68" fmla="*/ 9054601 w 12193149"/>
              <a:gd name="connsiteY68" fmla="*/ 1910755 h 2344739"/>
              <a:gd name="connsiteX69" fmla="*/ 9006634 w 12193149"/>
              <a:gd name="connsiteY69" fmla="*/ 1914040 h 2344739"/>
              <a:gd name="connsiteX70" fmla="*/ 9006349 w 12193149"/>
              <a:gd name="connsiteY70" fmla="*/ 1913800 h 2344739"/>
              <a:gd name="connsiteX71" fmla="*/ 8997380 w 12193149"/>
              <a:gd name="connsiteY71" fmla="*/ 1915011 h 2344739"/>
              <a:gd name="connsiteX72" fmla="*/ 8991542 w 12193149"/>
              <a:gd name="connsiteY72" fmla="*/ 1917072 h 2344739"/>
              <a:gd name="connsiteX73" fmla="*/ 8975485 w 12193149"/>
              <a:gd name="connsiteY73" fmla="*/ 1920298 h 2344739"/>
              <a:gd name="connsiteX74" fmla="*/ 8969159 w 12193149"/>
              <a:gd name="connsiteY74" fmla="*/ 1919598 h 2344739"/>
              <a:gd name="connsiteX75" fmla="*/ 8964196 w 12193149"/>
              <a:gd name="connsiteY75" fmla="*/ 1917373 h 2344739"/>
              <a:gd name="connsiteX76" fmla="*/ 8930136 w 12193149"/>
              <a:gd name="connsiteY76" fmla="*/ 1914185 h 2344739"/>
              <a:gd name="connsiteX77" fmla="*/ 8753592 w 12193149"/>
              <a:gd name="connsiteY77" fmla="*/ 1933417 h 2344739"/>
              <a:gd name="connsiteX78" fmla="*/ 8708995 w 12193149"/>
              <a:gd name="connsiteY78" fmla="*/ 1935518 h 2344739"/>
              <a:gd name="connsiteX79" fmla="*/ 8597219 w 12193149"/>
              <a:gd name="connsiteY79" fmla="*/ 1944090 h 2344739"/>
              <a:gd name="connsiteX80" fmla="*/ 8526378 w 12193149"/>
              <a:gd name="connsiteY80" fmla="*/ 1929248 h 2344739"/>
              <a:gd name="connsiteX81" fmla="*/ 8512131 w 12193149"/>
              <a:gd name="connsiteY81" fmla="*/ 1935163 h 2344739"/>
              <a:gd name="connsiteX82" fmla="*/ 8507315 w 12193149"/>
              <a:gd name="connsiteY82" fmla="*/ 1938164 h 2344739"/>
              <a:gd name="connsiteX83" fmla="*/ 8499116 w 12193149"/>
              <a:gd name="connsiteY83" fmla="*/ 1940902 h 2344739"/>
              <a:gd name="connsiteX84" fmla="*/ 8498742 w 12193149"/>
              <a:gd name="connsiteY84" fmla="*/ 1940723 h 2344739"/>
              <a:gd name="connsiteX85" fmla="*/ 8491397 w 12193149"/>
              <a:gd name="connsiteY85" fmla="*/ 1943773 h 2344739"/>
              <a:gd name="connsiteX86" fmla="*/ 8368330 w 12193149"/>
              <a:gd name="connsiteY86" fmla="*/ 1957815 h 2344739"/>
              <a:gd name="connsiteX87" fmla="*/ 8354947 w 12193149"/>
              <a:gd name="connsiteY87" fmla="*/ 1958009 h 2344739"/>
              <a:gd name="connsiteX88" fmla="*/ 8321252 w 12193149"/>
              <a:gd name="connsiteY88" fmla="*/ 1974587 h 2344739"/>
              <a:gd name="connsiteX89" fmla="*/ 8315581 w 12193149"/>
              <a:gd name="connsiteY89" fmla="*/ 1974913 h 2344739"/>
              <a:gd name="connsiteX90" fmla="*/ 8296322 w 12193149"/>
              <a:gd name="connsiteY90" fmla="*/ 1988808 h 2344739"/>
              <a:gd name="connsiteX91" fmla="*/ 8285424 w 12193149"/>
              <a:gd name="connsiteY91" fmla="*/ 1994631 h 2344739"/>
              <a:gd name="connsiteX92" fmla="*/ 8284298 w 12193149"/>
              <a:gd name="connsiteY92" fmla="*/ 1999074 h 2344739"/>
              <a:gd name="connsiteX93" fmla="*/ 8267224 w 12193149"/>
              <a:gd name="connsiteY93" fmla="*/ 2006249 h 2344739"/>
              <a:gd name="connsiteX94" fmla="*/ 8264525 w 12193149"/>
              <a:gd name="connsiteY94" fmla="*/ 2006019 h 2344739"/>
              <a:gd name="connsiteX95" fmla="*/ 8253181 w 12193149"/>
              <a:gd name="connsiteY95" fmla="*/ 2015862 h 2344739"/>
              <a:gd name="connsiteX96" fmla="*/ 8246982 w 12193149"/>
              <a:gd name="connsiteY96" fmla="*/ 2028854 h 2344739"/>
              <a:gd name="connsiteX97" fmla="*/ 8091420 w 12193149"/>
              <a:gd name="connsiteY97" fmla="*/ 2075015 h 2344739"/>
              <a:gd name="connsiteX98" fmla="*/ 7906555 w 12193149"/>
              <a:gd name="connsiteY98" fmla="*/ 2116988 h 2344739"/>
              <a:gd name="connsiteX99" fmla="*/ 7719893 w 12193149"/>
              <a:gd name="connsiteY99" fmla="*/ 2142703 h 2344739"/>
              <a:gd name="connsiteX100" fmla="*/ 7615495 w 12193149"/>
              <a:gd name="connsiteY100" fmla="*/ 2139232 h 2344739"/>
              <a:gd name="connsiteX101" fmla="*/ 7528691 w 12193149"/>
              <a:gd name="connsiteY101" fmla="*/ 2145060 h 2344739"/>
              <a:gd name="connsiteX102" fmla="*/ 7520719 w 12193149"/>
              <a:gd name="connsiteY102" fmla="*/ 2147613 h 2344739"/>
              <a:gd name="connsiteX103" fmla="*/ 7508559 w 12193149"/>
              <a:gd name="connsiteY103" fmla="*/ 2148948 h 2344739"/>
              <a:gd name="connsiteX104" fmla="*/ 7508188 w 12193149"/>
              <a:gd name="connsiteY104" fmla="*/ 2148621 h 2344739"/>
              <a:gd name="connsiteX105" fmla="*/ 7496943 w 12193149"/>
              <a:gd name="connsiteY105" fmla="*/ 2150573 h 2344739"/>
              <a:gd name="connsiteX106" fmla="*/ 7406539 w 12193149"/>
              <a:gd name="connsiteY106" fmla="*/ 2142468 h 2344739"/>
              <a:gd name="connsiteX107" fmla="*/ 7219707 w 12193149"/>
              <a:gd name="connsiteY107" fmla="*/ 2156680 h 2344739"/>
              <a:gd name="connsiteX108" fmla="*/ 7202249 w 12193149"/>
              <a:gd name="connsiteY108" fmla="*/ 2161230 h 2344739"/>
              <a:gd name="connsiteX109" fmla="*/ 7198152 w 12193149"/>
              <a:gd name="connsiteY109" fmla="*/ 2166588 h 2344739"/>
              <a:gd name="connsiteX110" fmla="*/ 7171956 w 12193149"/>
              <a:gd name="connsiteY110" fmla="*/ 2171236 h 2344739"/>
              <a:gd name="connsiteX111" fmla="*/ 7098136 w 12193149"/>
              <a:gd name="connsiteY111" fmla="*/ 2183464 h 2344739"/>
              <a:gd name="connsiteX112" fmla="*/ 7019644 w 12193149"/>
              <a:gd name="connsiteY112" fmla="*/ 2183090 h 2344739"/>
              <a:gd name="connsiteX113" fmla="*/ 6905294 w 12193149"/>
              <a:gd name="connsiteY113" fmla="*/ 2212596 h 2344739"/>
              <a:gd name="connsiteX114" fmla="*/ 6709370 w 12193149"/>
              <a:gd name="connsiteY114" fmla="*/ 2240551 h 2344739"/>
              <a:gd name="connsiteX115" fmla="*/ 6550602 w 12193149"/>
              <a:gd name="connsiteY115" fmla="*/ 2269327 h 2344739"/>
              <a:gd name="connsiteX116" fmla="*/ 6318708 w 12193149"/>
              <a:gd name="connsiteY116" fmla="*/ 2316127 h 2344739"/>
              <a:gd name="connsiteX117" fmla="*/ 6169822 w 12193149"/>
              <a:gd name="connsiteY117" fmla="*/ 2318214 h 2344739"/>
              <a:gd name="connsiteX118" fmla="*/ 6074996 w 12193149"/>
              <a:gd name="connsiteY118" fmla="*/ 2338676 h 2344739"/>
              <a:gd name="connsiteX119" fmla="*/ 6069677 w 12193149"/>
              <a:gd name="connsiteY119" fmla="*/ 2337139 h 2344739"/>
              <a:gd name="connsiteX120" fmla="*/ 6049786 w 12193149"/>
              <a:gd name="connsiteY120" fmla="*/ 2337822 h 2344739"/>
              <a:gd name="connsiteX121" fmla="*/ 6042433 w 12193149"/>
              <a:gd name="connsiteY121" fmla="*/ 2329473 h 2344739"/>
              <a:gd name="connsiteX122" fmla="*/ 6011238 w 12193149"/>
              <a:gd name="connsiteY122" fmla="*/ 2324380 h 2344739"/>
              <a:gd name="connsiteX123" fmla="*/ 5958523 w 12193149"/>
              <a:gd name="connsiteY123" fmla="*/ 2328024 h 2344739"/>
              <a:gd name="connsiteX124" fmla="*/ 5760067 w 12193149"/>
              <a:gd name="connsiteY124" fmla="*/ 2343716 h 2344739"/>
              <a:gd name="connsiteX125" fmla="*/ 5628108 w 12193149"/>
              <a:gd name="connsiteY125" fmla="*/ 2344739 h 2344739"/>
              <a:gd name="connsiteX126" fmla="*/ 5472054 w 12193149"/>
              <a:gd name="connsiteY126" fmla="*/ 2330719 h 2344739"/>
              <a:gd name="connsiteX127" fmla="*/ 5433909 w 12193149"/>
              <a:gd name="connsiteY127" fmla="*/ 2319466 h 2344739"/>
              <a:gd name="connsiteX128" fmla="*/ 5382817 w 12193149"/>
              <a:gd name="connsiteY128" fmla="*/ 2301764 h 2344739"/>
              <a:gd name="connsiteX129" fmla="*/ 5262912 w 12193149"/>
              <a:gd name="connsiteY129" fmla="*/ 2281347 h 2344739"/>
              <a:gd name="connsiteX130" fmla="*/ 5224109 w 12193149"/>
              <a:gd name="connsiteY130" fmla="*/ 2270223 h 2344739"/>
              <a:gd name="connsiteX131" fmla="*/ 5175808 w 12193149"/>
              <a:gd name="connsiteY131" fmla="*/ 2267233 h 2344739"/>
              <a:gd name="connsiteX132" fmla="*/ 5157702 w 12193149"/>
              <a:gd name="connsiteY132" fmla="*/ 2260010 h 2344739"/>
              <a:gd name="connsiteX133" fmla="*/ 5143747 w 12193149"/>
              <a:gd name="connsiteY133" fmla="*/ 2256610 h 2344739"/>
              <a:gd name="connsiteX134" fmla="*/ 5140744 w 12193149"/>
              <a:gd name="connsiteY134" fmla="*/ 2254509 h 2344739"/>
              <a:gd name="connsiteX135" fmla="*/ 5122807 w 12193149"/>
              <a:gd name="connsiteY135" fmla="*/ 2243656 h 2344739"/>
              <a:gd name="connsiteX136" fmla="*/ 5066938 w 12193149"/>
              <a:gd name="connsiteY136" fmla="*/ 2250227 h 2344739"/>
              <a:gd name="connsiteX137" fmla="*/ 5012662 w 12193149"/>
              <a:gd name="connsiteY137" fmla="*/ 2233846 h 2344739"/>
              <a:gd name="connsiteX138" fmla="*/ 4841589 w 12193149"/>
              <a:gd name="connsiteY138" fmla="*/ 2209829 h 2344739"/>
              <a:gd name="connsiteX139" fmla="*/ 4763595 w 12193149"/>
              <a:gd name="connsiteY139" fmla="*/ 2182061 h 2344739"/>
              <a:gd name="connsiteX140" fmla="*/ 4724334 w 12193149"/>
              <a:gd name="connsiteY140" fmla="*/ 2173047 h 2344739"/>
              <a:gd name="connsiteX141" fmla="*/ 4722324 w 12193149"/>
              <a:gd name="connsiteY141" fmla="*/ 2172298 h 2344739"/>
              <a:gd name="connsiteX142" fmla="*/ 4723259 w 12193149"/>
              <a:gd name="connsiteY142" fmla="*/ 2172087 h 2344739"/>
              <a:gd name="connsiteX143" fmla="*/ 4718350 w 12193149"/>
              <a:gd name="connsiteY143" fmla="*/ 2170817 h 2344739"/>
              <a:gd name="connsiteX144" fmla="*/ 4722324 w 12193149"/>
              <a:gd name="connsiteY144" fmla="*/ 2172298 h 2344739"/>
              <a:gd name="connsiteX145" fmla="*/ 4716674 w 12193149"/>
              <a:gd name="connsiteY145" fmla="*/ 2173573 h 2344739"/>
              <a:gd name="connsiteX146" fmla="*/ 4516962 w 12193149"/>
              <a:gd name="connsiteY146" fmla="*/ 2163671 h 2344739"/>
              <a:gd name="connsiteX147" fmla="*/ 4429691 w 12193149"/>
              <a:gd name="connsiteY147" fmla="*/ 2153020 h 2344739"/>
              <a:gd name="connsiteX148" fmla="*/ 4364023 w 12193149"/>
              <a:gd name="connsiteY148" fmla="*/ 2151674 h 2344739"/>
              <a:gd name="connsiteX149" fmla="*/ 4318114 w 12193149"/>
              <a:gd name="connsiteY149" fmla="*/ 2158289 h 2344739"/>
              <a:gd name="connsiteX150" fmla="*/ 4316258 w 12193149"/>
              <a:gd name="connsiteY150" fmla="*/ 2156948 h 2344739"/>
              <a:gd name="connsiteX151" fmla="*/ 4296292 w 12193149"/>
              <a:gd name="connsiteY151" fmla="*/ 2155069 h 2344739"/>
              <a:gd name="connsiteX152" fmla="*/ 4291212 w 12193149"/>
              <a:gd name="connsiteY152" fmla="*/ 2157986 h 2344739"/>
              <a:gd name="connsiteX153" fmla="*/ 4277290 w 12193149"/>
              <a:gd name="connsiteY153" fmla="*/ 2157740 h 2344739"/>
              <a:gd name="connsiteX154" fmla="*/ 4249265 w 12193149"/>
              <a:gd name="connsiteY154" fmla="*/ 2160064 h 2344739"/>
              <a:gd name="connsiteX155" fmla="*/ 4203199 w 12193149"/>
              <a:gd name="connsiteY155" fmla="*/ 2157269 h 2344739"/>
              <a:gd name="connsiteX156" fmla="*/ 4202893 w 12193149"/>
              <a:gd name="connsiteY156" fmla="*/ 2156010 h 2344739"/>
              <a:gd name="connsiteX157" fmla="*/ 4192396 w 12193149"/>
              <a:gd name="connsiteY157" fmla="*/ 2150376 h 2344739"/>
              <a:gd name="connsiteX158" fmla="*/ 4143893 w 12193149"/>
              <a:gd name="connsiteY158" fmla="*/ 2134511 h 2344739"/>
              <a:gd name="connsiteX159" fmla="*/ 4084245 w 12193149"/>
              <a:gd name="connsiteY159" fmla="*/ 2107978 h 2344739"/>
              <a:gd name="connsiteX160" fmla="*/ 4075694 w 12193149"/>
              <a:gd name="connsiteY160" fmla="*/ 2107143 h 2344739"/>
              <a:gd name="connsiteX161" fmla="*/ 4075575 w 12193149"/>
              <a:gd name="connsiteY161" fmla="*/ 2106844 h 2344739"/>
              <a:gd name="connsiteX162" fmla="*/ 4066658 w 12193149"/>
              <a:gd name="connsiteY162" fmla="*/ 2105400 h 2344739"/>
              <a:gd name="connsiteX163" fmla="*/ 4060102 w 12193149"/>
              <a:gd name="connsiteY163" fmla="*/ 2105618 h 2344739"/>
              <a:gd name="connsiteX164" fmla="*/ 4043512 w 12193149"/>
              <a:gd name="connsiteY164" fmla="*/ 2103997 h 2344739"/>
              <a:gd name="connsiteX165" fmla="*/ 4038145 w 12193149"/>
              <a:gd name="connsiteY165" fmla="*/ 2101563 h 2344739"/>
              <a:gd name="connsiteX166" fmla="*/ 4036511 w 12193149"/>
              <a:gd name="connsiteY166" fmla="*/ 2097896 h 2344739"/>
              <a:gd name="connsiteX167" fmla="*/ 4034926 w 12193149"/>
              <a:gd name="connsiteY167" fmla="*/ 2098131 h 2344739"/>
              <a:gd name="connsiteX168" fmla="*/ 4005686 w 12193149"/>
              <a:gd name="connsiteY168" fmla="*/ 2085563 h 2344739"/>
              <a:gd name="connsiteX169" fmla="*/ 3937994 w 12193149"/>
              <a:gd name="connsiteY169" fmla="*/ 2068106 h 2344739"/>
              <a:gd name="connsiteX170" fmla="*/ 3898423 w 12193149"/>
              <a:gd name="connsiteY170" fmla="*/ 2062451 h 2344739"/>
              <a:gd name="connsiteX171" fmla="*/ 3790908 w 12193149"/>
              <a:gd name="connsiteY171" fmla="*/ 2042213 h 2344739"/>
              <a:gd name="connsiteX172" fmla="*/ 3683661 w 12193149"/>
              <a:gd name="connsiteY172" fmla="*/ 2018290 h 2344739"/>
              <a:gd name="connsiteX173" fmla="*/ 3611183 w 12193149"/>
              <a:gd name="connsiteY173" fmla="*/ 1986019 h 2344739"/>
              <a:gd name="connsiteX174" fmla="*/ 3605003 w 12193149"/>
              <a:gd name="connsiteY174" fmla="*/ 1987381 h 2344739"/>
              <a:gd name="connsiteX175" fmla="*/ 3595884 w 12193149"/>
              <a:gd name="connsiteY175" fmla="*/ 1987545 h 2344739"/>
              <a:gd name="connsiteX176" fmla="*/ 3595649 w 12193149"/>
              <a:gd name="connsiteY176" fmla="*/ 1987276 h 2344739"/>
              <a:gd name="connsiteX177" fmla="*/ 3587126 w 12193149"/>
              <a:gd name="connsiteY177" fmla="*/ 1987966 h 2344739"/>
              <a:gd name="connsiteX178" fmla="*/ 3537283 w 12193149"/>
              <a:gd name="connsiteY178" fmla="*/ 1978267 h 2344739"/>
              <a:gd name="connsiteX179" fmla="*/ 3474371 w 12193149"/>
              <a:gd name="connsiteY179" fmla="*/ 1974606 h 2344739"/>
              <a:gd name="connsiteX180" fmla="*/ 3401876 w 12193149"/>
              <a:gd name="connsiteY180" fmla="*/ 1962558 h 2344739"/>
              <a:gd name="connsiteX181" fmla="*/ 3365036 w 12193149"/>
              <a:gd name="connsiteY181" fmla="*/ 1979510 h 2344739"/>
              <a:gd name="connsiteX182" fmla="*/ 3345174 w 12193149"/>
              <a:gd name="connsiteY182" fmla="*/ 1981192 h 2344739"/>
              <a:gd name="connsiteX183" fmla="*/ 3342846 w 12193149"/>
              <a:gd name="connsiteY183" fmla="*/ 1980217 h 2344739"/>
              <a:gd name="connsiteX184" fmla="*/ 3263504 w 12193149"/>
              <a:gd name="connsiteY184" fmla="*/ 1986094 h 2344739"/>
              <a:gd name="connsiteX185" fmla="*/ 3143704 w 12193149"/>
              <a:gd name="connsiteY185" fmla="*/ 1993869 h 2344739"/>
              <a:gd name="connsiteX186" fmla="*/ 3031439 w 12193149"/>
              <a:gd name="connsiteY186" fmla="*/ 1996512 h 2344739"/>
              <a:gd name="connsiteX187" fmla="*/ 2782717 w 12193149"/>
              <a:gd name="connsiteY187" fmla="*/ 2018333 h 2344739"/>
              <a:gd name="connsiteX188" fmla="*/ 2647675 w 12193149"/>
              <a:gd name="connsiteY188" fmla="*/ 2028869 h 2344739"/>
              <a:gd name="connsiteX189" fmla="*/ 2569176 w 12193149"/>
              <a:gd name="connsiteY189" fmla="*/ 2002628 h 2344739"/>
              <a:gd name="connsiteX190" fmla="*/ 2444403 w 12193149"/>
              <a:gd name="connsiteY190" fmla="*/ 2016529 h 2344739"/>
              <a:gd name="connsiteX191" fmla="*/ 2316260 w 12193149"/>
              <a:gd name="connsiteY191" fmla="*/ 2024996 h 2344739"/>
              <a:gd name="connsiteX192" fmla="*/ 2209726 w 12193149"/>
              <a:gd name="connsiteY192" fmla="*/ 2019763 h 2344739"/>
              <a:gd name="connsiteX193" fmla="*/ 2095813 w 12193149"/>
              <a:gd name="connsiteY193" fmla="*/ 2003052 h 2344739"/>
              <a:gd name="connsiteX194" fmla="*/ 1998504 w 12193149"/>
              <a:gd name="connsiteY194" fmla="*/ 1995032 h 2344739"/>
              <a:gd name="connsiteX195" fmla="*/ 1929320 w 12193149"/>
              <a:gd name="connsiteY195" fmla="*/ 2016977 h 2344739"/>
              <a:gd name="connsiteX196" fmla="*/ 1922798 w 12193149"/>
              <a:gd name="connsiteY196" fmla="*/ 2012146 h 2344739"/>
              <a:gd name="connsiteX197" fmla="*/ 1874228 w 12193149"/>
              <a:gd name="connsiteY197" fmla="*/ 2013741 h 2344739"/>
              <a:gd name="connsiteX198" fmla="*/ 1787803 w 12193149"/>
              <a:gd name="connsiteY198" fmla="*/ 2041363 h 2344739"/>
              <a:gd name="connsiteX199" fmla="*/ 1739352 w 12193149"/>
              <a:gd name="connsiteY199" fmla="*/ 2036312 h 2344739"/>
              <a:gd name="connsiteX200" fmla="*/ 1676219 w 12193149"/>
              <a:gd name="connsiteY200" fmla="*/ 2019963 h 2344739"/>
              <a:gd name="connsiteX201" fmla="*/ 1609817 w 12193149"/>
              <a:gd name="connsiteY201" fmla="*/ 2013066 h 2344739"/>
              <a:gd name="connsiteX202" fmla="*/ 1497258 w 12193149"/>
              <a:gd name="connsiteY202" fmla="*/ 1987476 h 2344739"/>
              <a:gd name="connsiteX203" fmla="*/ 1151127 w 12193149"/>
              <a:gd name="connsiteY203" fmla="*/ 1938041 h 2344739"/>
              <a:gd name="connsiteX204" fmla="*/ 859417 w 12193149"/>
              <a:gd name="connsiteY204" fmla="*/ 1928608 h 2344739"/>
              <a:gd name="connsiteX205" fmla="*/ 838688 w 12193149"/>
              <a:gd name="connsiteY205" fmla="*/ 1929821 h 2344739"/>
              <a:gd name="connsiteX206" fmla="*/ 817957 w 12193149"/>
              <a:gd name="connsiteY206" fmla="*/ 1927857 h 2344739"/>
              <a:gd name="connsiteX207" fmla="*/ 812654 w 12193149"/>
              <a:gd name="connsiteY207" fmla="*/ 1930751 h 2344739"/>
              <a:gd name="connsiteX208" fmla="*/ 721195 w 12193149"/>
              <a:gd name="connsiteY208" fmla="*/ 1929661 h 2344739"/>
              <a:gd name="connsiteX209" fmla="*/ 720890 w 12193149"/>
              <a:gd name="connsiteY209" fmla="*/ 1928399 h 2344739"/>
              <a:gd name="connsiteX210" fmla="*/ 710023 w 12193149"/>
              <a:gd name="connsiteY210" fmla="*/ 1922722 h 2344739"/>
              <a:gd name="connsiteX211" fmla="*/ 597940 w 12193149"/>
              <a:gd name="connsiteY211" fmla="*/ 1879864 h 2344739"/>
              <a:gd name="connsiteX212" fmla="*/ 579683 w 12193149"/>
              <a:gd name="connsiteY212" fmla="*/ 1877212 h 2344739"/>
              <a:gd name="connsiteX213" fmla="*/ 572865 w 12193149"/>
              <a:gd name="connsiteY213" fmla="*/ 1877401 h 2344739"/>
              <a:gd name="connsiteX214" fmla="*/ 446247 w 12193149"/>
              <a:gd name="connsiteY214" fmla="*/ 1839371 h 2344739"/>
              <a:gd name="connsiteX215" fmla="*/ 405163 w 12193149"/>
              <a:gd name="connsiteY215" fmla="*/ 1833548 h 2344739"/>
              <a:gd name="connsiteX216" fmla="*/ 293583 w 12193149"/>
              <a:gd name="connsiteY216" fmla="*/ 1812852 h 2344739"/>
              <a:gd name="connsiteX217" fmla="*/ 119529 w 12193149"/>
              <a:gd name="connsiteY217" fmla="*/ 1761047 h 2344739"/>
              <a:gd name="connsiteX218" fmla="*/ 16674 w 12193149"/>
              <a:gd name="connsiteY218" fmla="*/ 1758191 h 2344739"/>
              <a:gd name="connsiteX219" fmla="*/ 1150 w 12193149"/>
              <a:gd name="connsiteY219" fmla="*/ 1752722 h 2344739"/>
              <a:gd name="connsiteX220" fmla="*/ 1148 w 12193149"/>
              <a:gd name="connsiteY220" fmla="*/ 222213 h 2344739"/>
              <a:gd name="connsiteX221" fmla="*/ 1148 w 12193149"/>
              <a:gd name="connsiteY221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8 w 12193149"/>
              <a:gd name="connsiteY2" fmla="*/ 222213 h 2344739"/>
              <a:gd name="connsiteX3" fmla="*/ 12193148 w 12193149"/>
              <a:gd name="connsiteY3" fmla="*/ 389190 h 2344739"/>
              <a:gd name="connsiteX4" fmla="*/ 12193149 w 12193149"/>
              <a:gd name="connsiteY4" fmla="*/ 579739 h 2344739"/>
              <a:gd name="connsiteX5" fmla="*/ 12185986 w 12193149"/>
              <a:gd name="connsiteY5" fmla="*/ 584189 h 2344739"/>
              <a:gd name="connsiteX6" fmla="*/ 12156363 w 12193149"/>
              <a:gd name="connsiteY6" fmla="*/ 597366 h 2344739"/>
              <a:gd name="connsiteX7" fmla="*/ 12139215 w 12193149"/>
              <a:gd name="connsiteY7" fmla="*/ 623179 h 2344739"/>
              <a:gd name="connsiteX8" fmla="*/ 12126327 w 12193149"/>
              <a:gd name="connsiteY8" fmla="*/ 624690 h 2344739"/>
              <a:gd name="connsiteX9" fmla="*/ 12124007 w 12193149"/>
              <a:gd name="connsiteY9" fmla="*/ 624794 h 2344739"/>
              <a:gd name="connsiteX10" fmla="*/ 12116854 w 12193149"/>
              <a:gd name="connsiteY10" fmla="*/ 628608 h 2344739"/>
              <a:gd name="connsiteX11" fmla="*/ 12099497 w 12193149"/>
              <a:gd name="connsiteY11" fmla="*/ 628139 h 2344739"/>
              <a:gd name="connsiteX12" fmla="*/ 12087073 w 12193149"/>
              <a:gd name="connsiteY12" fmla="*/ 636341 h 2344739"/>
              <a:gd name="connsiteX13" fmla="*/ 12031073 w 12193149"/>
              <a:gd name="connsiteY13" fmla="*/ 680009 h 2344739"/>
              <a:gd name="connsiteX14" fmla="*/ 11995833 w 12193149"/>
              <a:gd name="connsiteY14" fmla="*/ 703458 h 2344739"/>
              <a:gd name="connsiteX15" fmla="*/ 11979717 w 12193149"/>
              <a:gd name="connsiteY15" fmla="*/ 708161 h 2344739"/>
              <a:gd name="connsiteX16" fmla="*/ 11959046 w 12193149"/>
              <a:gd name="connsiteY16" fmla="*/ 717558 h 2344739"/>
              <a:gd name="connsiteX17" fmla="*/ 11920454 w 12193149"/>
              <a:gd name="connsiteY17" fmla="*/ 730883 h 2344739"/>
              <a:gd name="connsiteX18" fmla="*/ 11903656 w 12193149"/>
              <a:gd name="connsiteY18" fmla="*/ 742426 h 2344739"/>
              <a:gd name="connsiteX19" fmla="*/ 11895048 w 12193149"/>
              <a:gd name="connsiteY19" fmla="*/ 744791 h 2344739"/>
              <a:gd name="connsiteX20" fmla="*/ 11891968 w 12193149"/>
              <a:gd name="connsiteY20" fmla="*/ 755729 h 2344739"/>
              <a:gd name="connsiteX21" fmla="*/ 11870776 w 12193149"/>
              <a:gd name="connsiteY21" fmla="*/ 777816 h 2344739"/>
              <a:gd name="connsiteX22" fmla="*/ 11813376 w 12193149"/>
              <a:gd name="connsiteY22" fmla="*/ 797659 h 2344739"/>
              <a:gd name="connsiteX23" fmla="*/ 11749767 w 12193149"/>
              <a:gd name="connsiteY23" fmla="*/ 872002 h 2344739"/>
              <a:gd name="connsiteX24" fmla="*/ 11590693 w 12193149"/>
              <a:gd name="connsiteY24" fmla="*/ 963777 h 2344739"/>
              <a:gd name="connsiteX25" fmla="*/ 11506817 w 12193149"/>
              <a:gd name="connsiteY25" fmla="*/ 1033623 h 2344739"/>
              <a:gd name="connsiteX26" fmla="*/ 11280332 w 12193149"/>
              <a:gd name="connsiteY26" fmla="*/ 1223571 h 2344739"/>
              <a:gd name="connsiteX27" fmla="*/ 11228309 w 12193149"/>
              <a:gd name="connsiteY27" fmla="*/ 1276236 h 2344739"/>
              <a:gd name="connsiteX28" fmla="*/ 11218087 w 12193149"/>
              <a:gd name="connsiteY28" fmla="*/ 1275961 h 2344739"/>
              <a:gd name="connsiteX29" fmla="*/ 11217184 w 12193149"/>
              <a:gd name="connsiteY29" fmla="*/ 1275018 h 2344739"/>
              <a:gd name="connsiteX30" fmla="*/ 11188885 w 12193149"/>
              <a:gd name="connsiteY30" fmla="*/ 1292383 h 2344739"/>
              <a:gd name="connsiteX31" fmla="*/ 11184501 w 12193149"/>
              <a:gd name="connsiteY31" fmla="*/ 1292525 h 2344739"/>
              <a:gd name="connsiteX32" fmla="*/ 11166854 w 12193149"/>
              <a:gd name="connsiteY32" fmla="*/ 1306612 h 2344739"/>
              <a:gd name="connsiteX33" fmla="*/ 11157311 w 12193149"/>
              <a:gd name="connsiteY33" fmla="*/ 1312414 h 2344739"/>
              <a:gd name="connsiteX34" fmla="*/ 11155496 w 12193149"/>
              <a:gd name="connsiteY34" fmla="*/ 1317097 h 2344739"/>
              <a:gd name="connsiteX35" fmla="*/ 11140961 w 12193149"/>
              <a:gd name="connsiteY35" fmla="*/ 1324115 h 2344739"/>
              <a:gd name="connsiteX36" fmla="*/ 11138961 w 12193149"/>
              <a:gd name="connsiteY36" fmla="*/ 1323772 h 2344739"/>
              <a:gd name="connsiteX37" fmla="*/ 11128208 w 12193149"/>
              <a:gd name="connsiteY37" fmla="*/ 1333832 h 2344739"/>
              <a:gd name="connsiteX38" fmla="*/ 11120691 w 12193149"/>
              <a:gd name="connsiteY38" fmla="*/ 1347424 h 2344739"/>
              <a:gd name="connsiteX39" fmla="*/ 10894683 w 12193149"/>
              <a:gd name="connsiteY39" fmla="*/ 1473399 h 2344739"/>
              <a:gd name="connsiteX40" fmla="*/ 10773300 w 12193149"/>
              <a:gd name="connsiteY40" fmla="*/ 1523191 h 2344739"/>
              <a:gd name="connsiteX41" fmla="*/ 10627668 w 12193149"/>
              <a:gd name="connsiteY41" fmla="*/ 1559229 h 2344739"/>
              <a:gd name="connsiteX42" fmla="*/ 10581895 w 12193149"/>
              <a:gd name="connsiteY42" fmla="*/ 1568689 h 2344739"/>
              <a:gd name="connsiteX43" fmla="*/ 10547790 w 12193149"/>
              <a:gd name="connsiteY43" fmla="*/ 1598423 h 2344739"/>
              <a:gd name="connsiteX44" fmla="*/ 10529643 w 12193149"/>
              <a:gd name="connsiteY44" fmla="*/ 1596907 h 2344739"/>
              <a:gd name="connsiteX45" fmla="*/ 10526446 w 12193149"/>
              <a:gd name="connsiteY45" fmla="*/ 1596411 h 2344739"/>
              <a:gd name="connsiteX46" fmla="*/ 10515129 w 12193149"/>
              <a:gd name="connsiteY46" fmla="*/ 1599537 h 2344739"/>
              <a:gd name="connsiteX47" fmla="*/ 10491735 w 12193149"/>
              <a:gd name="connsiteY47" fmla="*/ 1594156 h 2344739"/>
              <a:gd name="connsiteX48" fmla="*/ 10471418 w 12193149"/>
              <a:gd name="connsiteY48" fmla="*/ 1601693 h 2344739"/>
              <a:gd name="connsiteX49" fmla="*/ 10377042 w 12193149"/>
              <a:gd name="connsiteY49" fmla="*/ 1644598 h 2344739"/>
              <a:gd name="connsiteX50" fmla="*/ 10319338 w 12193149"/>
              <a:gd name="connsiteY50" fmla="*/ 1666221 h 2344739"/>
              <a:gd name="connsiteX51" fmla="*/ 10295467 w 12193149"/>
              <a:gd name="connsiteY51" fmla="*/ 1668079 h 2344739"/>
              <a:gd name="connsiteX52" fmla="*/ 10263443 w 12193149"/>
              <a:gd name="connsiteY52" fmla="*/ 1674948 h 2344739"/>
              <a:gd name="connsiteX53" fmla="*/ 10205418 w 12193149"/>
              <a:gd name="connsiteY53" fmla="*/ 1682149 h 2344739"/>
              <a:gd name="connsiteX54" fmla="*/ 10177759 w 12193149"/>
              <a:gd name="connsiteY54" fmla="*/ 1692943 h 2344739"/>
              <a:gd name="connsiteX55" fmla="*/ 10165070 w 12193149"/>
              <a:gd name="connsiteY55" fmla="*/ 1693739 h 2344739"/>
              <a:gd name="connsiteX56" fmla="*/ 10156308 w 12193149"/>
              <a:gd name="connsiteY56" fmla="*/ 1707487 h 2344739"/>
              <a:gd name="connsiteX57" fmla="*/ 10118267 w 12193149"/>
              <a:gd name="connsiteY57" fmla="*/ 1731142 h 2344739"/>
              <a:gd name="connsiteX58" fmla="*/ 10101593 w 12193149"/>
              <a:gd name="connsiteY58" fmla="*/ 1742432 h 2344739"/>
              <a:gd name="connsiteX59" fmla="*/ 10083317 w 12193149"/>
              <a:gd name="connsiteY59" fmla="*/ 1743296 h 2344739"/>
              <a:gd name="connsiteX60" fmla="*/ 10040388 w 12193149"/>
              <a:gd name="connsiteY60" fmla="*/ 1741632 h 2344739"/>
              <a:gd name="connsiteX61" fmla="*/ 9961167 w 12193149"/>
              <a:gd name="connsiteY61" fmla="*/ 1757147 h 2344739"/>
              <a:gd name="connsiteX62" fmla="*/ 9848940 w 12193149"/>
              <a:gd name="connsiteY62" fmla="*/ 1763915 h 2344739"/>
              <a:gd name="connsiteX63" fmla="*/ 9729457 w 12193149"/>
              <a:gd name="connsiteY63" fmla="*/ 1784122 h 2344739"/>
              <a:gd name="connsiteX64" fmla="*/ 9585655 w 12193149"/>
              <a:gd name="connsiteY64" fmla="*/ 1795542 h 2344739"/>
              <a:gd name="connsiteX65" fmla="*/ 9338590 w 12193149"/>
              <a:gd name="connsiteY65" fmla="*/ 1869293 h 2344739"/>
              <a:gd name="connsiteX66" fmla="*/ 9232518 w 12193149"/>
              <a:gd name="connsiteY66" fmla="*/ 1893149 h 2344739"/>
              <a:gd name="connsiteX67" fmla="*/ 9156690 w 12193149"/>
              <a:gd name="connsiteY67" fmla="*/ 1903228 h 2344739"/>
              <a:gd name="connsiteX68" fmla="*/ 9054601 w 12193149"/>
              <a:gd name="connsiteY68" fmla="*/ 1910755 h 2344739"/>
              <a:gd name="connsiteX69" fmla="*/ 9006634 w 12193149"/>
              <a:gd name="connsiteY69" fmla="*/ 1914040 h 2344739"/>
              <a:gd name="connsiteX70" fmla="*/ 9006349 w 12193149"/>
              <a:gd name="connsiteY70" fmla="*/ 1913800 h 2344739"/>
              <a:gd name="connsiteX71" fmla="*/ 8997380 w 12193149"/>
              <a:gd name="connsiteY71" fmla="*/ 1915011 h 2344739"/>
              <a:gd name="connsiteX72" fmla="*/ 8991542 w 12193149"/>
              <a:gd name="connsiteY72" fmla="*/ 1917072 h 2344739"/>
              <a:gd name="connsiteX73" fmla="*/ 8975485 w 12193149"/>
              <a:gd name="connsiteY73" fmla="*/ 1920298 h 2344739"/>
              <a:gd name="connsiteX74" fmla="*/ 8969159 w 12193149"/>
              <a:gd name="connsiteY74" fmla="*/ 1919598 h 2344739"/>
              <a:gd name="connsiteX75" fmla="*/ 8964196 w 12193149"/>
              <a:gd name="connsiteY75" fmla="*/ 1917373 h 2344739"/>
              <a:gd name="connsiteX76" fmla="*/ 8930136 w 12193149"/>
              <a:gd name="connsiteY76" fmla="*/ 1914185 h 2344739"/>
              <a:gd name="connsiteX77" fmla="*/ 8753592 w 12193149"/>
              <a:gd name="connsiteY77" fmla="*/ 1933417 h 2344739"/>
              <a:gd name="connsiteX78" fmla="*/ 8708995 w 12193149"/>
              <a:gd name="connsiteY78" fmla="*/ 1935518 h 2344739"/>
              <a:gd name="connsiteX79" fmla="*/ 8597219 w 12193149"/>
              <a:gd name="connsiteY79" fmla="*/ 1944090 h 2344739"/>
              <a:gd name="connsiteX80" fmla="*/ 8526378 w 12193149"/>
              <a:gd name="connsiteY80" fmla="*/ 1929248 h 2344739"/>
              <a:gd name="connsiteX81" fmla="*/ 8512131 w 12193149"/>
              <a:gd name="connsiteY81" fmla="*/ 1935163 h 2344739"/>
              <a:gd name="connsiteX82" fmla="*/ 8507315 w 12193149"/>
              <a:gd name="connsiteY82" fmla="*/ 1938164 h 2344739"/>
              <a:gd name="connsiteX83" fmla="*/ 8499116 w 12193149"/>
              <a:gd name="connsiteY83" fmla="*/ 1940902 h 2344739"/>
              <a:gd name="connsiteX84" fmla="*/ 8498742 w 12193149"/>
              <a:gd name="connsiteY84" fmla="*/ 1940723 h 2344739"/>
              <a:gd name="connsiteX85" fmla="*/ 8491397 w 12193149"/>
              <a:gd name="connsiteY85" fmla="*/ 1943773 h 2344739"/>
              <a:gd name="connsiteX86" fmla="*/ 8368330 w 12193149"/>
              <a:gd name="connsiteY86" fmla="*/ 1957815 h 2344739"/>
              <a:gd name="connsiteX87" fmla="*/ 8354947 w 12193149"/>
              <a:gd name="connsiteY87" fmla="*/ 1958009 h 2344739"/>
              <a:gd name="connsiteX88" fmla="*/ 8321252 w 12193149"/>
              <a:gd name="connsiteY88" fmla="*/ 1974587 h 2344739"/>
              <a:gd name="connsiteX89" fmla="*/ 8315581 w 12193149"/>
              <a:gd name="connsiteY89" fmla="*/ 1974913 h 2344739"/>
              <a:gd name="connsiteX90" fmla="*/ 8296322 w 12193149"/>
              <a:gd name="connsiteY90" fmla="*/ 1988808 h 2344739"/>
              <a:gd name="connsiteX91" fmla="*/ 8285424 w 12193149"/>
              <a:gd name="connsiteY91" fmla="*/ 1994631 h 2344739"/>
              <a:gd name="connsiteX92" fmla="*/ 8284298 w 12193149"/>
              <a:gd name="connsiteY92" fmla="*/ 1999074 h 2344739"/>
              <a:gd name="connsiteX93" fmla="*/ 8267224 w 12193149"/>
              <a:gd name="connsiteY93" fmla="*/ 2006249 h 2344739"/>
              <a:gd name="connsiteX94" fmla="*/ 8264525 w 12193149"/>
              <a:gd name="connsiteY94" fmla="*/ 2006019 h 2344739"/>
              <a:gd name="connsiteX95" fmla="*/ 8253181 w 12193149"/>
              <a:gd name="connsiteY95" fmla="*/ 2015862 h 2344739"/>
              <a:gd name="connsiteX96" fmla="*/ 8246982 w 12193149"/>
              <a:gd name="connsiteY96" fmla="*/ 2028854 h 2344739"/>
              <a:gd name="connsiteX97" fmla="*/ 8091420 w 12193149"/>
              <a:gd name="connsiteY97" fmla="*/ 2075015 h 2344739"/>
              <a:gd name="connsiteX98" fmla="*/ 7906555 w 12193149"/>
              <a:gd name="connsiteY98" fmla="*/ 2116988 h 2344739"/>
              <a:gd name="connsiteX99" fmla="*/ 7719893 w 12193149"/>
              <a:gd name="connsiteY99" fmla="*/ 2142703 h 2344739"/>
              <a:gd name="connsiteX100" fmla="*/ 7615495 w 12193149"/>
              <a:gd name="connsiteY100" fmla="*/ 2139232 h 2344739"/>
              <a:gd name="connsiteX101" fmla="*/ 7528691 w 12193149"/>
              <a:gd name="connsiteY101" fmla="*/ 2145060 h 2344739"/>
              <a:gd name="connsiteX102" fmla="*/ 7520719 w 12193149"/>
              <a:gd name="connsiteY102" fmla="*/ 2147613 h 2344739"/>
              <a:gd name="connsiteX103" fmla="*/ 7508559 w 12193149"/>
              <a:gd name="connsiteY103" fmla="*/ 2148948 h 2344739"/>
              <a:gd name="connsiteX104" fmla="*/ 7508188 w 12193149"/>
              <a:gd name="connsiteY104" fmla="*/ 2148621 h 2344739"/>
              <a:gd name="connsiteX105" fmla="*/ 7496943 w 12193149"/>
              <a:gd name="connsiteY105" fmla="*/ 2150573 h 2344739"/>
              <a:gd name="connsiteX106" fmla="*/ 7406539 w 12193149"/>
              <a:gd name="connsiteY106" fmla="*/ 2142468 h 2344739"/>
              <a:gd name="connsiteX107" fmla="*/ 7219707 w 12193149"/>
              <a:gd name="connsiteY107" fmla="*/ 2156680 h 2344739"/>
              <a:gd name="connsiteX108" fmla="*/ 7202249 w 12193149"/>
              <a:gd name="connsiteY108" fmla="*/ 2161230 h 2344739"/>
              <a:gd name="connsiteX109" fmla="*/ 7198152 w 12193149"/>
              <a:gd name="connsiteY109" fmla="*/ 2166588 h 2344739"/>
              <a:gd name="connsiteX110" fmla="*/ 7171956 w 12193149"/>
              <a:gd name="connsiteY110" fmla="*/ 2171236 h 2344739"/>
              <a:gd name="connsiteX111" fmla="*/ 7098136 w 12193149"/>
              <a:gd name="connsiteY111" fmla="*/ 2183464 h 2344739"/>
              <a:gd name="connsiteX112" fmla="*/ 7019644 w 12193149"/>
              <a:gd name="connsiteY112" fmla="*/ 2183090 h 2344739"/>
              <a:gd name="connsiteX113" fmla="*/ 6905294 w 12193149"/>
              <a:gd name="connsiteY113" fmla="*/ 2212596 h 2344739"/>
              <a:gd name="connsiteX114" fmla="*/ 6709370 w 12193149"/>
              <a:gd name="connsiteY114" fmla="*/ 2240551 h 2344739"/>
              <a:gd name="connsiteX115" fmla="*/ 6550602 w 12193149"/>
              <a:gd name="connsiteY115" fmla="*/ 2269327 h 2344739"/>
              <a:gd name="connsiteX116" fmla="*/ 6318708 w 12193149"/>
              <a:gd name="connsiteY116" fmla="*/ 2316127 h 2344739"/>
              <a:gd name="connsiteX117" fmla="*/ 6169822 w 12193149"/>
              <a:gd name="connsiteY117" fmla="*/ 2318214 h 2344739"/>
              <a:gd name="connsiteX118" fmla="*/ 6074996 w 12193149"/>
              <a:gd name="connsiteY118" fmla="*/ 2338676 h 2344739"/>
              <a:gd name="connsiteX119" fmla="*/ 6069677 w 12193149"/>
              <a:gd name="connsiteY119" fmla="*/ 2337139 h 2344739"/>
              <a:gd name="connsiteX120" fmla="*/ 6049786 w 12193149"/>
              <a:gd name="connsiteY120" fmla="*/ 2337822 h 2344739"/>
              <a:gd name="connsiteX121" fmla="*/ 6042433 w 12193149"/>
              <a:gd name="connsiteY121" fmla="*/ 2329473 h 2344739"/>
              <a:gd name="connsiteX122" fmla="*/ 6011238 w 12193149"/>
              <a:gd name="connsiteY122" fmla="*/ 2324380 h 2344739"/>
              <a:gd name="connsiteX123" fmla="*/ 5958523 w 12193149"/>
              <a:gd name="connsiteY123" fmla="*/ 2328024 h 2344739"/>
              <a:gd name="connsiteX124" fmla="*/ 5760067 w 12193149"/>
              <a:gd name="connsiteY124" fmla="*/ 2343716 h 2344739"/>
              <a:gd name="connsiteX125" fmla="*/ 5628108 w 12193149"/>
              <a:gd name="connsiteY125" fmla="*/ 2344739 h 2344739"/>
              <a:gd name="connsiteX126" fmla="*/ 5472054 w 12193149"/>
              <a:gd name="connsiteY126" fmla="*/ 2330719 h 2344739"/>
              <a:gd name="connsiteX127" fmla="*/ 5433909 w 12193149"/>
              <a:gd name="connsiteY127" fmla="*/ 2319466 h 2344739"/>
              <a:gd name="connsiteX128" fmla="*/ 5382817 w 12193149"/>
              <a:gd name="connsiteY128" fmla="*/ 2301764 h 2344739"/>
              <a:gd name="connsiteX129" fmla="*/ 5262912 w 12193149"/>
              <a:gd name="connsiteY129" fmla="*/ 2281347 h 2344739"/>
              <a:gd name="connsiteX130" fmla="*/ 5224109 w 12193149"/>
              <a:gd name="connsiteY130" fmla="*/ 2270223 h 2344739"/>
              <a:gd name="connsiteX131" fmla="*/ 5175808 w 12193149"/>
              <a:gd name="connsiteY131" fmla="*/ 2267233 h 2344739"/>
              <a:gd name="connsiteX132" fmla="*/ 5157702 w 12193149"/>
              <a:gd name="connsiteY132" fmla="*/ 2260010 h 2344739"/>
              <a:gd name="connsiteX133" fmla="*/ 5143747 w 12193149"/>
              <a:gd name="connsiteY133" fmla="*/ 2256610 h 2344739"/>
              <a:gd name="connsiteX134" fmla="*/ 5140744 w 12193149"/>
              <a:gd name="connsiteY134" fmla="*/ 2254509 h 2344739"/>
              <a:gd name="connsiteX135" fmla="*/ 5122807 w 12193149"/>
              <a:gd name="connsiteY135" fmla="*/ 2243656 h 2344739"/>
              <a:gd name="connsiteX136" fmla="*/ 5066938 w 12193149"/>
              <a:gd name="connsiteY136" fmla="*/ 2250227 h 2344739"/>
              <a:gd name="connsiteX137" fmla="*/ 5012662 w 12193149"/>
              <a:gd name="connsiteY137" fmla="*/ 2233846 h 2344739"/>
              <a:gd name="connsiteX138" fmla="*/ 4841589 w 12193149"/>
              <a:gd name="connsiteY138" fmla="*/ 2209829 h 2344739"/>
              <a:gd name="connsiteX139" fmla="*/ 4763595 w 12193149"/>
              <a:gd name="connsiteY139" fmla="*/ 2182061 h 2344739"/>
              <a:gd name="connsiteX140" fmla="*/ 4724334 w 12193149"/>
              <a:gd name="connsiteY140" fmla="*/ 2173047 h 2344739"/>
              <a:gd name="connsiteX141" fmla="*/ 4722324 w 12193149"/>
              <a:gd name="connsiteY141" fmla="*/ 2172298 h 2344739"/>
              <a:gd name="connsiteX142" fmla="*/ 4723259 w 12193149"/>
              <a:gd name="connsiteY142" fmla="*/ 2172087 h 2344739"/>
              <a:gd name="connsiteX143" fmla="*/ 4718350 w 12193149"/>
              <a:gd name="connsiteY143" fmla="*/ 2170817 h 2344739"/>
              <a:gd name="connsiteX144" fmla="*/ 4722324 w 12193149"/>
              <a:gd name="connsiteY144" fmla="*/ 2172298 h 2344739"/>
              <a:gd name="connsiteX145" fmla="*/ 4716674 w 12193149"/>
              <a:gd name="connsiteY145" fmla="*/ 2173573 h 2344739"/>
              <a:gd name="connsiteX146" fmla="*/ 4516962 w 12193149"/>
              <a:gd name="connsiteY146" fmla="*/ 2163671 h 2344739"/>
              <a:gd name="connsiteX147" fmla="*/ 4429691 w 12193149"/>
              <a:gd name="connsiteY147" fmla="*/ 2153020 h 2344739"/>
              <a:gd name="connsiteX148" fmla="*/ 4364023 w 12193149"/>
              <a:gd name="connsiteY148" fmla="*/ 2151674 h 2344739"/>
              <a:gd name="connsiteX149" fmla="*/ 4318114 w 12193149"/>
              <a:gd name="connsiteY149" fmla="*/ 2158289 h 2344739"/>
              <a:gd name="connsiteX150" fmla="*/ 4316258 w 12193149"/>
              <a:gd name="connsiteY150" fmla="*/ 2156948 h 2344739"/>
              <a:gd name="connsiteX151" fmla="*/ 4296292 w 12193149"/>
              <a:gd name="connsiteY151" fmla="*/ 2155069 h 2344739"/>
              <a:gd name="connsiteX152" fmla="*/ 4291212 w 12193149"/>
              <a:gd name="connsiteY152" fmla="*/ 2157986 h 2344739"/>
              <a:gd name="connsiteX153" fmla="*/ 4277290 w 12193149"/>
              <a:gd name="connsiteY153" fmla="*/ 2157740 h 2344739"/>
              <a:gd name="connsiteX154" fmla="*/ 4249265 w 12193149"/>
              <a:gd name="connsiteY154" fmla="*/ 2160064 h 2344739"/>
              <a:gd name="connsiteX155" fmla="*/ 4203199 w 12193149"/>
              <a:gd name="connsiteY155" fmla="*/ 2157269 h 2344739"/>
              <a:gd name="connsiteX156" fmla="*/ 4202893 w 12193149"/>
              <a:gd name="connsiteY156" fmla="*/ 2156010 h 2344739"/>
              <a:gd name="connsiteX157" fmla="*/ 4192396 w 12193149"/>
              <a:gd name="connsiteY157" fmla="*/ 2150376 h 2344739"/>
              <a:gd name="connsiteX158" fmla="*/ 4143893 w 12193149"/>
              <a:gd name="connsiteY158" fmla="*/ 2134511 h 2344739"/>
              <a:gd name="connsiteX159" fmla="*/ 4084245 w 12193149"/>
              <a:gd name="connsiteY159" fmla="*/ 2107978 h 2344739"/>
              <a:gd name="connsiteX160" fmla="*/ 4075694 w 12193149"/>
              <a:gd name="connsiteY160" fmla="*/ 2107143 h 2344739"/>
              <a:gd name="connsiteX161" fmla="*/ 4075575 w 12193149"/>
              <a:gd name="connsiteY161" fmla="*/ 2106844 h 2344739"/>
              <a:gd name="connsiteX162" fmla="*/ 4066658 w 12193149"/>
              <a:gd name="connsiteY162" fmla="*/ 2105400 h 2344739"/>
              <a:gd name="connsiteX163" fmla="*/ 4060102 w 12193149"/>
              <a:gd name="connsiteY163" fmla="*/ 2105618 h 2344739"/>
              <a:gd name="connsiteX164" fmla="*/ 4043512 w 12193149"/>
              <a:gd name="connsiteY164" fmla="*/ 2103997 h 2344739"/>
              <a:gd name="connsiteX165" fmla="*/ 4038145 w 12193149"/>
              <a:gd name="connsiteY165" fmla="*/ 2101563 h 2344739"/>
              <a:gd name="connsiteX166" fmla="*/ 4036511 w 12193149"/>
              <a:gd name="connsiteY166" fmla="*/ 2097896 h 2344739"/>
              <a:gd name="connsiteX167" fmla="*/ 4034926 w 12193149"/>
              <a:gd name="connsiteY167" fmla="*/ 2098131 h 2344739"/>
              <a:gd name="connsiteX168" fmla="*/ 4005686 w 12193149"/>
              <a:gd name="connsiteY168" fmla="*/ 2085563 h 2344739"/>
              <a:gd name="connsiteX169" fmla="*/ 3937994 w 12193149"/>
              <a:gd name="connsiteY169" fmla="*/ 2068106 h 2344739"/>
              <a:gd name="connsiteX170" fmla="*/ 3898423 w 12193149"/>
              <a:gd name="connsiteY170" fmla="*/ 2062451 h 2344739"/>
              <a:gd name="connsiteX171" fmla="*/ 3790908 w 12193149"/>
              <a:gd name="connsiteY171" fmla="*/ 2042213 h 2344739"/>
              <a:gd name="connsiteX172" fmla="*/ 3683661 w 12193149"/>
              <a:gd name="connsiteY172" fmla="*/ 2018290 h 2344739"/>
              <a:gd name="connsiteX173" fmla="*/ 3611183 w 12193149"/>
              <a:gd name="connsiteY173" fmla="*/ 1986019 h 2344739"/>
              <a:gd name="connsiteX174" fmla="*/ 3605003 w 12193149"/>
              <a:gd name="connsiteY174" fmla="*/ 1987381 h 2344739"/>
              <a:gd name="connsiteX175" fmla="*/ 3595884 w 12193149"/>
              <a:gd name="connsiteY175" fmla="*/ 1987545 h 2344739"/>
              <a:gd name="connsiteX176" fmla="*/ 3595649 w 12193149"/>
              <a:gd name="connsiteY176" fmla="*/ 1987276 h 2344739"/>
              <a:gd name="connsiteX177" fmla="*/ 3587126 w 12193149"/>
              <a:gd name="connsiteY177" fmla="*/ 1987966 h 2344739"/>
              <a:gd name="connsiteX178" fmla="*/ 3537283 w 12193149"/>
              <a:gd name="connsiteY178" fmla="*/ 1978267 h 2344739"/>
              <a:gd name="connsiteX179" fmla="*/ 3474371 w 12193149"/>
              <a:gd name="connsiteY179" fmla="*/ 1974606 h 2344739"/>
              <a:gd name="connsiteX180" fmla="*/ 3401876 w 12193149"/>
              <a:gd name="connsiteY180" fmla="*/ 1962558 h 2344739"/>
              <a:gd name="connsiteX181" fmla="*/ 3365036 w 12193149"/>
              <a:gd name="connsiteY181" fmla="*/ 1979510 h 2344739"/>
              <a:gd name="connsiteX182" fmla="*/ 3345174 w 12193149"/>
              <a:gd name="connsiteY182" fmla="*/ 1981192 h 2344739"/>
              <a:gd name="connsiteX183" fmla="*/ 3342846 w 12193149"/>
              <a:gd name="connsiteY183" fmla="*/ 1980217 h 2344739"/>
              <a:gd name="connsiteX184" fmla="*/ 3263504 w 12193149"/>
              <a:gd name="connsiteY184" fmla="*/ 1986094 h 2344739"/>
              <a:gd name="connsiteX185" fmla="*/ 3143704 w 12193149"/>
              <a:gd name="connsiteY185" fmla="*/ 1993869 h 2344739"/>
              <a:gd name="connsiteX186" fmla="*/ 3031439 w 12193149"/>
              <a:gd name="connsiteY186" fmla="*/ 1996512 h 2344739"/>
              <a:gd name="connsiteX187" fmla="*/ 2782717 w 12193149"/>
              <a:gd name="connsiteY187" fmla="*/ 2018333 h 2344739"/>
              <a:gd name="connsiteX188" fmla="*/ 2647675 w 12193149"/>
              <a:gd name="connsiteY188" fmla="*/ 2028869 h 2344739"/>
              <a:gd name="connsiteX189" fmla="*/ 2569176 w 12193149"/>
              <a:gd name="connsiteY189" fmla="*/ 2002628 h 2344739"/>
              <a:gd name="connsiteX190" fmla="*/ 2444403 w 12193149"/>
              <a:gd name="connsiteY190" fmla="*/ 2016529 h 2344739"/>
              <a:gd name="connsiteX191" fmla="*/ 2316260 w 12193149"/>
              <a:gd name="connsiteY191" fmla="*/ 2024996 h 2344739"/>
              <a:gd name="connsiteX192" fmla="*/ 2209726 w 12193149"/>
              <a:gd name="connsiteY192" fmla="*/ 2019763 h 2344739"/>
              <a:gd name="connsiteX193" fmla="*/ 2095813 w 12193149"/>
              <a:gd name="connsiteY193" fmla="*/ 2003052 h 2344739"/>
              <a:gd name="connsiteX194" fmla="*/ 1998504 w 12193149"/>
              <a:gd name="connsiteY194" fmla="*/ 1995032 h 2344739"/>
              <a:gd name="connsiteX195" fmla="*/ 1929320 w 12193149"/>
              <a:gd name="connsiteY195" fmla="*/ 2016977 h 2344739"/>
              <a:gd name="connsiteX196" fmla="*/ 1922798 w 12193149"/>
              <a:gd name="connsiteY196" fmla="*/ 2012146 h 2344739"/>
              <a:gd name="connsiteX197" fmla="*/ 1874228 w 12193149"/>
              <a:gd name="connsiteY197" fmla="*/ 2013741 h 2344739"/>
              <a:gd name="connsiteX198" fmla="*/ 1787803 w 12193149"/>
              <a:gd name="connsiteY198" fmla="*/ 2041363 h 2344739"/>
              <a:gd name="connsiteX199" fmla="*/ 1739352 w 12193149"/>
              <a:gd name="connsiteY199" fmla="*/ 2036312 h 2344739"/>
              <a:gd name="connsiteX200" fmla="*/ 1676219 w 12193149"/>
              <a:gd name="connsiteY200" fmla="*/ 2019963 h 2344739"/>
              <a:gd name="connsiteX201" fmla="*/ 1609817 w 12193149"/>
              <a:gd name="connsiteY201" fmla="*/ 2013066 h 2344739"/>
              <a:gd name="connsiteX202" fmla="*/ 1497258 w 12193149"/>
              <a:gd name="connsiteY202" fmla="*/ 1987476 h 2344739"/>
              <a:gd name="connsiteX203" fmla="*/ 1151127 w 12193149"/>
              <a:gd name="connsiteY203" fmla="*/ 1938041 h 2344739"/>
              <a:gd name="connsiteX204" fmla="*/ 859417 w 12193149"/>
              <a:gd name="connsiteY204" fmla="*/ 1928608 h 2344739"/>
              <a:gd name="connsiteX205" fmla="*/ 838688 w 12193149"/>
              <a:gd name="connsiteY205" fmla="*/ 1929821 h 2344739"/>
              <a:gd name="connsiteX206" fmla="*/ 817957 w 12193149"/>
              <a:gd name="connsiteY206" fmla="*/ 1927857 h 2344739"/>
              <a:gd name="connsiteX207" fmla="*/ 812654 w 12193149"/>
              <a:gd name="connsiteY207" fmla="*/ 1930751 h 2344739"/>
              <a:gd name="connsiteX208" fmla="*/ 721195 w 12193149"/>
              <a:gd name="connsiteY208" fmla="*/ 1929661 h 2344739"/>
              <a:gd name="connsiteX209" fmla="*/ 720890 w 12193149"/>
              <a:gd name="connsiteY209" fmla="*/ 1928399 h 2344739"/>
              <a:gd name="connsiteX210" fmla="*/ 710023 w 12193149"/>
              <a:gd name="connsiteY210" fmla="*/ 1922722 h 2344739"/>
              <a:gd name="connsiteX211" fmla="*/ 597940 w 12193149"/>
              <a:gd name="connsiteY211" fmla="*/ 1879864 h 2344739"/>
              <a:gd name="connsiteX212" fmla="*/ 579683 w 12193149"/>
              <a:gd name="connsiteY212" fmla="*/ 1877212 h 2344739"/>
              <a:gd name="connsiteX213" fmla="*/ 572865 w 12193149"/>
              <a:gd name="connsiteY213" fmla="*/ 1877401 h 2344739"/>
              <a:gd name="connsiteX214" fmla="*/ 446247 w 12193149"/>
              <a:gd name="connsiteY214" fmla="*/ 1839371 h 2344739"/>
              <a:gd name="connsiteX215" fmla="*/ 405163 w 12193149"/>
              <a:gd name="connsiteY215" fmla="*/ 1833548 h 2344739"/>
              <a:gd name="connsiteX216" fmla="*/ 293583 w 12193149"/>
              <a:gd name="connsiteY216" fmla="*/ 1812852 h 2344739"/>
              <a:gd name="connsiteX217" fmla="*/ 119529 w 12193149"/>
              <a:gd name="connsiteY217" fmla="*/ 1761047 h 2344739"/>
              <a:gd name="connsiteX218" fmla="*/ 16674 w 12193149"/>
              <a:gd name="connsiteY218" fmla="*/ 1758191 h 2344739"/>
              <a:gd name="connsiteX219" fmla="*/ 1150 w 12193149"/>
              <a:gd name="connsiteY219" fmla="*/ 1752722 h 2344739"/>
              <a:gd name="connsiteX220" fmla="*/ 1148 w 12193149"/>
              <a:gd name="connsiteY220" fmla="*/ 222213 h 2344739"/>
              <a:gd name="connsiteX221" fmla="*/ 1148 w 12193149"/>
              <a:gd name="connsiteY221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8 w 12193149"/>
              <a:gd name="connsiteY2" fmla="*/ 222213 h 2344739"/>
              <a:gd name="connsiteX3" fmla="*/ 12193148 w 12193149"/>
              <a:gd name="connsiteY3" fmla="*/ 389190 h 2344739"/>
              <a:gd name="connsiteX4" fmla="*/ 12193149 w 12193149"/>
              <a:gd name="connsiteY4" fmla="*/ 579739 h 2344739"/>
              <a:gd name="connsiteX5" fmla="*/ 12185986 w 12193149"/>
              <a:gd name="connsiteY5" fmla="*/ 584189 h 2344739"/>
              <a:gd name="connsiteX6" fmla="*/ 12156363 w 12193149"/>
              <a:gd name="connsiteY6" fmla="*/ 597366 h 2344739"/>
              <a:gd name="connsiteX7" fmla="*/ 12139215 w 12193149"/>
              <a:gd name="connsiteY7" fmla="*/ 623179 h 2344739"/>
              <a:gd name="connsiteX8" fmla="*/ 12126327 w 12193149"/>
              <a:gd name="connsiteY8" fmla="*/ 624690 h 2344739"/>
              <a:gd name="connsiteX9" fmla="*/ 12124007 w 12193149"/>
              <a:gd name="connsiteY9" fmla="*/ 624794 h 2344739"/>
              <a:gd name="connsiteX10" fmla="*/ 12116854 w 12193149"/>
              <a:gd name="connsiteY10" fmla="*/ 628608 h 2344739"/>
              <a:gd name="connsiteX11" fmla="*/ 12099497 w 12193149"/>
              <a:gd name="connsiteY11" fmla="*/ 628139 h 2344739"/>
              <a:gd name="connsiteX12" fmla="*/ 12087073 w 12193149"/>
              <a:gd name="connsiteY12" fmla="*/ 636341 h 2344739"/>
              <a:gd name="connsiteX13" fmla="*/ 12031073 w 12193149"/>
              <a:gd name="connsiteY13" fmla="*/ 680009 h 2344739"/>
              <a:gd name="connsiteX14" fmla="*/ 11995833 w 12193149"/>
              <a:gd name="connsiteY14" fmla="*/ 703458 h 2344739"/>
              <a:gd name="connsiteX15" fmla="*/ 11979717 w 12193149"/>
              <a:gd name="connsiteY15" fmla="*/ 708161 h 2344739"/>
              <a:gd name="connsiteX16" fmla="*/ 11959046 w 12193149"/>
              <a:gd name="connsiteY16" fmla="*/ 717558 h 2344739"/>
              <a:gd name="connsiteX17" fmla="*/ 11920454 w 12193149"/>
              <a:gd name="connsiteY17" fmla="*/ 730883 h 2344739"/>
              <a:gd name="connsiteX18" fmla="*/ 11903656 w 12193149"/>
              <a:gd name="connsiteY18" fmla="*/ 742426 h 2344739"/>
              <a:gd name="connsiteX19" fmla="*/ 11895048 w 12193149"/>
              <a:gd name="connsiteY19" fmla="*/ 744791 h 2344739"/>
              <a:gd name="connsiteX20" fmla="*/ 11891968 w 12193149"/>
              <a:gd name="connsiteY20" fmla="*/ 755729 h 2344739"/>
              <a:gd name="connsiteX21" fmla="*/ 11870776 w 12193149"/>
              <a:gd name="connsiteY21" fmla="*/ 777816 h 2344739"/>
              <a:gd name="connsiteX22" fmla="*/ 11813376 w 12193149"/>
              <a:gd name="connsiteY22" fmla="*/ 797659 h 2344739"/>
              <a:gd name="connsiteX23" fmla="*/ 11749767 w 12193149"/>
              <a:gd name="connsiteY23" fmla="*/ 872002 h 2344739"/>
              <a:gd name="connsiteX24" fmla="*/ 11590693 w 12193149"/>
              <a:gd name="connsiteY24" fmla="*/ 963777 h 2344739"/>
              <a:gd name="connsiteX25" fmla="*/ 11506817 w 12193149"/>
              <a:gd name="connsiteY25" fmla="*/ 1033623 h 2344739"/>
              <a:gd name="connsiteX26" fmla="*/ 11280332 w 12193149"/>
              <a:gd name="connsiteY26" fmla="*/ 1223571 h 2344739"/>
              <a:gd name="connsiteX27" fmla="*/ 11228309 w 12193149"/>
              <a:gd name="connsiteY27" fmla="*/ 1276236 h 2344739"/>
              <a:gd name="connsiteX28" fmla="*/ 11218087 w 12193149"/>
              <a:gd name="connsiteY28" fmla="*/ 1275961 h 2344739"/>
              <a:gd name="connsiteX29" fmla="*/ 11217184 w 12193149"/>
              <a:gd name="connsiteY29" fmla="*/ 1275018 h 2344739"/>
              <a:gd name="connsiteX30" fmla="*/ 11188885 w 12193149"/>
              <a:gd name="connsiteY30" fmla="*/ 1292383 h 2344739"/>
              <a:gd name="connsiteX31" fmla="*/ 11184501 w 12193149"/>
              <a:gd name="connsiteY31" fmla="*/ 1292525 h 2344739"/>
              <a:gd name="connsiteX32" fmla="*/ 11166854 w 12193149"/>
              <a:gd name="connsiteY32" fmla="*/ 1306612 h 2344739"/>
              <a:gd name="connsiteX33" fmla="*/ 11157311 w 12193149"/>
              <a:gd name="connsiteY33" fmla="*/ 1312414 h 2344739"/>
              <a:gd name="connsiteX34" fmla="*/ 11155496 w 12193149"/>
              <a:gd name="connsiteY34" fmla="*/ 1317097 h 2344739"/>
              <a:gd name="connsiteX35" fmla="*/ 11140961 w 12193149"/>
              <a:gd name="connsiteY35" fmla="*/ 1324115 h 2344739"/>
              <a:gd name="connsiteX36" fmla="*/ 11138961 w 12193149"/>
              <a:gd name="connsiteY36" fmla="*/ 1323772 h 2344739"/>
              <a:gd name="connsiteX37" fmla="*/ 11128208 w 12193149"/>
              <a:gd name="connsiteY37" fmla="*/ 1333832 h 2344739"/>
              <a:gd name="connsiteX38" fmla="*/ 11120691 w 12193149"/>
              <a:gd name="connsiteY38" fmla="*/ 1347424 h 2344739"/>
              <a:gd name="connsiteX39" fmla="*/ 10894683 w 12193149"/>
              <a:gd name="connsiteY39" fmla="*/ 1473399 h 2344739"/>
              <a:gd name="connsiteX40" fmla="*/ 10773300 w 12193149"/>
              <a:gd name="connsiteY40" fmla="*/ 1523191 h 2344739"/>
              <a:gd name="connsiteX41" fmla="*/ 10627668 w 12193149"/>
              <a:gd name="connsiteY41" fmla="*/ 1559229 h 2344739"/>
              <a:gd name="connsiteX42" fmla="*/ 10581895 w 12193149"/>
              <a:gd name="connsiteY42" fmla="*/ 1568689 h 2344739"/>
              <a:gd name="connsiteX43" fmla="*/ 10547790 w 12193149"/>
              <a:gd name="connsiteY43" fmla="*/ 1598423 h 2344739"/>
              <a:gd name="connsiteX44" fmla="*/ 10529643 w 12193149"/>
              <a:gd name="connsiteY44" fmla="*/ 1596907 h 2344739"/>
              <a:gd name="connsiteX45" fmla="*/ 10526446 w 12193149"/>
              <a:gd name="connsiteY45" fmla="*/ 1596411 h 2344739"/>
              <a:gd name="connsiteX46" fmla="*/ 10515129 w 12193149"/>
              <a:gd name="connsiteY46" fmla="*/ 1599537 h 2344739"/>
              <a:gd name="connsiteX47" fmla="*/ 10491735 w 12193149"/>
              <a:gd name="connsiteY47" fmla="*/ 1594156 h 2344739"/>
              <a:gd name="connsiteX48" fmla="*/ 10471418 w 12193149"/>
              <a:gd name="connsiteY48" fmla="*/ 1601693 h 2344739"/>
              <a:gd name="connsiteX49" fmla="*/ 10377042 w 12193149"/>
              <a:gd name="connsiteY49" fmla="*/ 1644598 h 2344739"/>
              <a:gd name="connsiteX50" fmla="*/ 10319338 w 12193149"/>
              <a:gd name="connsiteY50" fmla="*/ 1666221 h 2344739"/>
              <a:gd name="connsiteX51" fmla="*/ 10295467 w 12193149"/>
              <a:gd name="connsiteY51" fmla="*/ 1668079 h 2344739"/>
              <a:gd name="connsiteX52" fmla="*/ 10263443 w 12193149"/>
              <a:gd name="connsiteY52" fmla="*/ 1674948 h 2344739"/>
              <a:gd name="connsiteX53" fmla="*/ 10205418 w 12193149"/>
              <a:gd name="connsiteY53" fmla="*/ 1682149 h 2344739"/>
              <a:gd name="connsiteX54" fmla="*/ 10177759 w 12193149"/>
              <a:gd name="connsiteY54" fmla="*/ 1692943 h 2344739"/>
              <a:gd name="connsiteX55" fmla="*/ 10165070 w 12193149"/>
              <a:gd name="connsiteY55" fmla="*/ 1693739 h 2344739"/>
              <a:gd name="connsiteX56" fmla="*/ 10156308 w 12193149"/>
              <a:gd name="connsiteY56" fmla="*/ 1707487 h 2344739"/>
              <a:gd name="connsiteX57" fmla="*/ 10118267 w 12193149"/>
              <a:gd name="connsiteY57" fmla="*/ 1731142 h 2344739"/>
              <a:gd name="connsiteX58" fmla="*/ 10083317 w 12193149"/>
              <a:gd name="connsiteY58" fmla="*/ 1743296 h 2344739"/>
              <a:gd name="connsiteX59" fmla="*/ 10040388 w 12193149"/>
              <a:gd name="connsiteY59" fmla="*/ 1741632 h 2344739"/>
              <a:gd name="connsiteX60" fmla="*/ 9961167 w 12193149"/>
              <a:gd name="connsiteY60" fmla="*/ 1757147 h 2344739"/>
              <a:gd name="connsiteX61" fmla="*/ 9848940 w 12193149"/>
              <a:gd name="connsiteY61" fmla="*/ 1763915 h 2344739"/>
              <a:gd name="connsiteX62" fmla="*/ 9729457 w 12193149"/>
              <a:gd name="connsiteY62" fmla="*/ 1784122 h 2344739"/>
              <a:gd name="connsiteX63" fmla="*/ 9585655 w 12193149"/>
              <a:gd name="connsiteY63" fmla="*/ 1795542 h 2344739"/>
              <a:gd name="connsiteX64" fmla="*/ 9338590 w 12193149"/>
              <a:gd name="connsiteY64" fmla="*/ 1869293 h 2344739"/>
              <a:gd name="connsiteX65" fmla="*/ 9232518 w 12193149"/>
              <a:gd name="connsiteY65" fmla="*/ 1893149 h 2344739"/>
              <a:gd name="connsiteX66" fmla="*/ 9156690 w 12193149"/>
              <a:gd name="connsiteY66" fmla="*/ 1903228 h 2344739"/>
              <a:gd name="connsiteX67" fmla="*/ 9054601 w 12193149"/>
              <a:gd name="connsiteY67" fmla="*/ 1910755 h 2344739"/>
              <a:gd name="connsiteX68" fmla="*/ 9006634 w 12193149"/>
              <a:gd name="connsiteY68" fmla="*/ 1914040 h 2344739"/>
              <a:gd name="connsiteX69" fmla="*/ 9006349 w 12193149"/>
              <a:gd name="connsiteY69" fmla="*/ 1913800 h 2344739"/>
              <a:gd name="connsiteX70" fmla="*/ 8997380 w 12193149"/>
              <a:gd name="connsiteY70" fmla="*/ 1915011 h 2344739"/>
              <a:gd name="connsiteX71" fmla="*/ 8991542 w 12193149"/>
              <a:gd name="connsiteY71" fmla="*/ 1917072 h 2344739"/>
              <a:gd name="connsiteX72" fmla="*/ 8975485 w 12193149"/>
              <a:gd name="connsiteY72" fmla="*/ 1920298 h 2344739"/>
              <a:gd name="connsiteX73" fmla="*/ 8969159 w 12193149"/>
              <a:gd name="connsiteY73" fmla="*/ 1919598 h 2344739"/>
              <a:gd name="connsiteX74" fmla="*/ 8964196 w 12193149"/>
              <a:gd name="connsiteY74" fmla="*/ 1917373 h 2344739"/>
              <a:gd name="connsiteX75" fmla="*/ 8930136 w 12193149"/>
              <a:gd name="connsiteY75" fmla="*/ 1914185 h 2344739"/>
              <a:gd name="connsiteX76" fmla="*/ 8753592 w 12193149"/>
              <a:gd name="connsiteY76" fmla="*/ 1933417 h 2344739"/>
              <a:gd name="connsiteX77" fmla="*/ 8708995 w 12193149"/>
              <a:gd name="connsiteY77" fmla="*/ 1935518 h 2344739"/>
              <a:gd name="connsiteX78" fmla="*/ 8597219 w 12193149"/>
              <a:gd name="connsiteY78" fmla="*/ 1944090 h 2344739"/>
              <a:gd name="connsiteX79" fmla="*/ 8526378 w 12193149"/>
              <a:gd name="connsiteY79" fmla="*/ 1929248 h 2344739"/>
              <a:gd name="connsiteX80" fmla="*/ 8512131 w 12193149"/>
              <a:gd name="connsiteY80" fmla="*/ 1935163 h 2344739"/>
              <a:gd name="connsiteX81" fmla="*/ 8507315 w 12193149"/>
              <a:gd name="connsiteY81" fmla="*/ 1938164 h 2344739"/>
              <a:gd name="connsiteX82" fmla="*/ 8499116 w 12193149"/>
              <a:gd name="connsiteY82" fmla="*/ 1940902 h 2344739"/>
              <a:gd name="connsiteX83" fmla="*/ 8498742 w 12193149"/>
              <a:gd name="connsiteY83" fmla="*/ 1940723 h 2344739"/>
              <a:gd name="connsiteX84" fmla="*/ 8491397 w 12193149"/>
              <a:gd name="connsiteY84" fmla="*/ 1943773 h 2344739"/>
              <a:gd name="connsiteX85" fmla="*/ 8368330 w 12193149"/>
              <a:gd name="connsiteY85" fmla="*/ 1957815 h 2344739"/>
              <a:gd name="connsiteX86" fmla="*/ 8354947 w 12193149"/>
              <a:gd name="connsiteY86" fmla="*/ 1958009 h 2344739"/>
              <a:gd name="connsiteX87" fmla="*/ 8321252 w 12193149"/>
              <a:gd name="connsiteY87" fmla="*/ 1974587 h 2344739"/>
              <a:gd name="connsiteX88" fmla="*/ 8315581 w 12193149"/>
              <a:gd name="connsiteY88" fmla="*/ 1974913 h 2344739"/>
              <a:gd name="connsiteX89" fmla="*/ 8296322 w 12193149"/>
              <a:gd name="connsiteY89" fmla="*/ 1988808 h 2344739"/>
              <a:gd name="connsiteX90" fmla="*/ 8285424 w 12193149"/>
              <a:gd name="connsiteY90" fmla="*/ 1994631 h 2344739"/>
              <a:gd name="connsiteX91" fmla="*/ 8284298 w 12193149"/>
              <a:gd name="connsiteY91" fmla="*/ 1999074 h 2344739"/>
              <a:gd name="connsiteX92" fmla="*/ 8267224 w 12193149"/>
              <a:gd name="connsiteY92" fmla="*/ 2006249 h 2344739"/>
              <a:gd name="connsiteX93" fmla="*/ 8264525 w 12193149"/>
              <a:gd name="connsiteY93" fmla="*/ 2006019 h 2344739"/>
              <a:gd name="connsiteX94" fmla="*/ 8253181 w 12193149"/>
              <a:gd name="connsiteY94" fmla="*/ 2015862 h 2344739"/>
              <a:gd name="connsiteX95" fmla="*/ 8246982 w 12193149"/>
              <a:gd name="connsiteY95" fmla="*/ 2028854 h 2344739"/>
              <a:gd name="connsiteX96" fmla="*/ 8091420 w 12193149"/>
              <a:gd name="connsiteY96" fmla="*/ 2075015 h 2344739"/>
              <a:gd name="connsiteX97" fmla="*/ 7906555 w 12193149"/>
              <a:gd name="connsiteY97" fmla="*/ 2116988 h 2344739"/>
              <a:gd name="connsiteX98" fmla="*/ 7719893 w 12193149"/>
              <a:gd name="connsiteY98" fmla="*/ 2142703 h 2344739"/>
              <a:gd name="connsiteX99" fmla="*/ 7615495 w 12193149"/>
              <a:gd name="connsiteY99" fmla="*/ 2139232 h 2344739"/>
              <a:gd name="connsiteX100" fmla="*/ 7528691 w 12193149"/>
              <a:gd name="connsiteY100" fmla="*/ 2145060 h 2344739"/>
              <a:gd name="connsiteX101" fmla="*/ 7520719 w 12193149"/>
              <a:gd name="connsiteY101" fmla="*/ 2147613 h 2344739"/>
              <a:gd name="connsiteX102" fmla="*/ 7508559 w 12193149"/>
              <a:gd name="connsiteY102" fmla="*/ 2148948 h 2344739"/>
              <a:gd name="connsiteX103" fmla="*/ 7508188 w 12193149"/>
              <a:gd name="connsiteY103" fmla="*/ 2148621 h 2344739"/>
              <a:gd name="connsiteX104" fmla="*/ 7496943 w 12193149"/>
              <a:gd name="connsiteY104" fmla="*/ 2150573 h 2344739"/>
              <a:gd name="connsiteX105" fmla="*/ 7406539 w 12193149"/>
              <a:gd name="connsiteY105" fmla="*/ 2142468 h 2344739"/>
              <a:gd name="connsiteX106" fmla="*/ 7219707 w 12193149"/>
              <a:gd name="connsiteY106" fmla="*/ 2156680 h 2344739"/>
              <a:gd name="connsiteX107" fmla="*/ 7202249 w 12193149"/>
              <a:gd name="connsiteY107" fmla="*/ 2161230 h 2344739"/>
              <a:gd name="connsiteX108" fmla="*/ 7198152 w 12193149"/>
              <a:gd name="connsiteY108" fmla="*/ 2166588 h 2344739"/>
              <a:gd name="connsiteX109" fmla="*/ 7171956 w 12193149"/>
              <a:gd name="connsiteY109" fmla="*/ 2171236 h 2344739"/>
              <a:gd name="connsiteX110" fmla="*/ 7098136 w 12193149"/>
              <a:gd name="connsiteY110" fmla="*/ 2183464 h 2344739"/>
              <a:gd name="connsiteX111" fmla="*/ 7019644 w 12193149"/>
              <a:gd name="connsiteY111" fmla="*/ 2183090 h 2344739"/>
              <a:gd name="connsiteX112" fmla="*/ 6905294 w 12193149"/>
              <a:gd name="connsiteY112" fmla="*/ 2212596 h 2344739"/>
              <a:gd name="connsiteX113" fmla="*/ 6709370 w 12193149"/>
              <a:gd name="connsiteY113" fmla="*/ 2240551 h 2344739"/>
              <a:gd name="connsiteX114" fmla="*/ 6550602 w 12193149"/>
              <a:gd name="connsiteY114" fmla="*/ 2269327 h 2344739"/>
              <a:gd name="connsiteX115" fmla="*/ 6318708 w 12193149"/>
              <a:gd name="connsiteY115" fmla="*/ 2316127 h 2344739"/>
              <a:gd name="connsiteX116" fmla="*/ 6169822 w 12193149"/>
              <a:gd name="connsiteY116" fmla="*/ 2318214 h 2344739"/>
              <a:gd name="connsiteX117" fmla="*/ 6074996 w 12193149"/>
              <a:gd name="connsiteY117" fmla="*/ 2338676 h 2344739"/>
              <a:gd name="connsiteX118" fmla="*/ 6069677 w 12193149"/>
              <a:gd name="connsiteY118" fmla="*/ 2337139 h 2344739"/>
              <a:gd name="connsiteX119" fmla="*/ 6049786 w 12193149"/>
              <a:gd name="connsiteY119" fmla="*/ 2337822 h 2344739"/>
              <a:gd name="connsiteX120" fmla="*/ 6042433 w 12193149"/>
              <a:gd name="connsiteY120" fmla="*/ 2329473 h 2344739"/>
              <a:gd name="connsiteX121" fmla="*/ 6011238 w 12193149"/>
              <a:gd name="connsiteY121" fmla="*/ 2324380 h 2344739"/>
              <a:gd name="connsiteX122" fmla="*/ 5958523 w 12193149"/>
              <a:gd name="connsiteY122" fmla="*/ 2328024 h 2344739"/>
              <a:gd name="connsiteX123" fmla="*/ 5760067 w 12193149"/>
              <a:gd name="connsiteY123" fmla="*/ 2343716 h 2344739"/>
              <a:gd name="connsiteX124" fmla="*/ 5628108 w 12193149"/>
              <a:gd name="connsiteY124" fmla="*/ 2344739 h 2344739"/>
              <a:gd name="connsiteX125" fmla="*/ 5472054 w 12193149"/>
              <a:gd name="connsiteY125" fmla="*/ 2330719 h 2344739"/>
              <a:gd name="connsiteX126" fmla="*/ 5433909 w 12193149"/>
              <a:gd name="connsiteY126" fmla="*/ 2319466 h 2344739"/>
              <a:gd name="connsiteX127" fmla="*/ 5382817 w 12193149"/>
              <a:gd name="connsiteY127" fmla="*/ 2301764 h 2344739"/>
              <a:gd name="connsiteX128" fmla="*/ 5262912 w 12193149"/>
              <a:gd name="connsiteY128" fmla="*/ 2281347 h 2344739"/>
              <a:gd name="connsiteX129" fmla="*/ 5224109 w 12193149"/>
              <a:gd name="connsiteY129" fmla="*/ 2270223 h 2344739"/>
              <a:gd name="connsiteX130" fmla="*/ 5175808 w 12193149"/>
              <a:gd name="connsiteY130" fmla="*/ 2267233 h 2344739"/>
              <a:gd name="connsiteX131" fmla="*/ 5157702 w 12193149"/>
              <a:gd name="connsiteY131" fmla="*/ 2260010 h 2344739"/>
              <a:gd name="connsiteX132" fmla="*/ 5143747 w 12193149"/>
              <a:gd name="connsiteY132" fmla="*/ 2256610 h 2344739"/>
              <a:gd name="connsiteX133" fmla="*/ 5140744 w 12193149"/>
              <a:gd name="connsiteY133" fmla="*/ 2254509 h 2344739"/>
              <a:gd name="connsiteX134" fmla="*/ 5122807 w 12193149"/>
              <a:gd name="connsiteY134" fmla="*/ 2243656 h 2344739"/>
              <a:gd name="connsiteX135" fmla="*/ 5066938 w 12193149"/>
              <a:gd name="connsiteY135" fmla="*/ 2250227 h 2344739"/>
              <a:gd name="connsiteX136" fmla="*/ 5012662 w 12193149"/>
              <a:gd name="connsiteY136" fmla="*/ 2233846 h 2344739"/>
              <a:gd name="connsiteX137" fmla="*/ 4841589 w 12193149"/>
              <a:gd name="connsiteY137" fmla="*/ 2209829 h 2344739"/>
              <a:gd name="connsiteX138" fmla="*/ 4763595 w 12193149"/>
              <a:gd name="connsiteY138" fmla="*/ 2182061 h 2344739"/>
              <a:gd name="connsiteX139" fmla="*/ 4724334 w 12193149"/>
              <a:gd name="connsiteY139" fmla="*/ 2173047 h 2344739"/>
              <a:gd name="connsiteX140" fmla="*/ 4722324 w 12193149"/>
              <a:gd name="connsiteY140" fmla="*/ 2172298 h 2344739"/>
              <a:gd name="connsiteX141" fmla="*/ 4723259 w 12193149"/>
              <a:gd name="connsiteY141" fmla="*/ 2172087 h 2344739"/>
              <a:gd name="connsiteX142" fmla="*/ 4718350 w 12193149"/>
              <a:gd name="connsiteY142" fmla="*/ 2170817 h 2344739"/>
              <a:gd name="connsiteX143" fmla="*/ 4722324 w 12193149"/>
              <a:gd name="connsiteY143" fmla="*/ 2172298 h 2344739"/>
              <a:gd name="connsiteX144" fmla="*/ 4716674 w 12193149"/>
              <a:gd name="connsiteY144" fmla="*/ 2173573 h 2344739"/>
              <a:gd name="connsiteX145" fmla="*/ 4516962 w 12193149"/>
              <a:gd name="connsiteY145" fmla="*/ 2163671 h 2344739"/>
              <a:gd name="connsiteX146" fmla="*/ 4429691 w 12193149"/>
              <a:gd name="connsiteY146" fmla="*/ 2153020 h 2344739"/>
              <a:gd name="connsiteX147" fmla="*/ 4364023 w 12193149"/>
              <a:gd name="connsiteY147" fmla="*/ 2151674 h 2344739"/>
              <a:gd name="connsiteX148" fmla="*/ 4318114 w 12193149"/>
              <a:gd name="connsiteY148" fmla="*/ 2158289 h 2344739"/>
              <a:gd name="connsiteX149" fmla="*/ 4316258 w 12193149"/>
              <a:gd name="connsiteY149" fmla="*/ 2156948 h 2344739"/>
              <a:gd name="connsiteX150" fmla="*/ 4296292 w 12193149"/>
              <a:gd name="connsiteY150" fmla="*/ 2155069 h 2344739"/>
              <a:gd name="connsiteX151" fmla="*/ 4291212 w 12193149"/>
              <a:gd name="connsiteY151" fmla="*/ 2157986 h 2344739"/>
              <a:gd name="connsiteX152" fmla="*/ 4277290 w 12193149"/>
              <a:gd name="connsiteY152" fmla="*/ 2157740 h 2344739"/>
              <a:gd name="connsiteX153" fmla="*/ 4249265 w 12193149"/>
              <a:gd name="connsiteY153" fmla="*/ 2160064 h 2344739"/>
              <a:gd name="connsiteX154" fmla="*/ 4203199 w 12193149"/>
              <a:gd name="connsiteY154" fmla="*/ 2157269 h 2344739"/>
              <a:gd name="connsiteX155" fmla="*/ 4202893 w 12193149"/>
              <a:gd name="connsiteY155" fmla="*/ 2156010 h 2344739"/>
              <a:gd name="connsiteX156" fmla="*/ 4192396 w 12193149"/>
              <a:gd name="connsiteY156" fmla="*/ 2150376 h 2344739"/>
              <a:gd name="connsiteX157" fmla="*/ 4143893 w 12193149"/>
              <a:gd name="connsiteY157" fmla="*/ 2134511 h 2344739"/>
              <a:gd name="connsiteX158" fmla="*/ 4084245 w 12193149"/>
              <a:gd name="connsiteY158" fmla="*/ 2107978 h 2344739"/>
              <a:gd name="connsiteX159" fmla="*/ 4075694 w 12193149"/>
              <a:gd name="connsiteY159" fmla="*/ 2107143 h 2344739"/>
              <a:gd name="connsiteX160" fmla="*/ 4075575 w 12193149"/>
              <a:gd name="connsiteY160" fmla="*/ 2106844 h 2344739"/>
              <a:gd name="connsiteX161" fmla="*/ 4066658 w 12193149"/>
              <a:gd name="connsiteY161" fmla="*/ 2105400 h 2344739"/>
              <a:gd name="connsiteX162" fmla="*/ 4060102 w 12193149"/>
              <a:gd name="connsiteY162" fmla="*/ 2105618 h 2344739"/>
              <a:gd name="connsiteX163" fmla="*/ 4043512 w 12193149"/>
              <a:gd name="connsiteY163" fmla="*/ 2103997 h 2344739"/>
              <a:gd name="connsiteX164" fmla="*/ 4038145 w 12193149"/>
              <a:gd name="connsiteY164" fmla="*/ 2101563 h 2344739"/>
              <a:gd name="connsiteX165" fmla="*/ 4036511 w 12193149"/>
              <a:gd name="connsiteY165" fmla="*/ 2097896 h 2344739"/>
              <a:gd name="connsiteX166" fmla="*/ 4034926 w 12193149"/>
              <a:gd name="connsiteY166" fmla="*/ 2098131 h 2344739"/>
              <a:gd name="connsiteX167" fmla="*/ 4005686 w 12193149"/>
              <a:gd name="connsiteY167" fmla="*/ 2085563 h 2344739"/>
              <a:gd name="connsiteX168" fmla="*/ 3937994 w 12193149"/>
              <a:gd name="connsiteY168" fmla="*/ 2068106 h 2344739"/>
              <a:gd name="connsiteX169" fmla="*/ 3898423 w 12193149"/>
              <a:gd name="connsiteY169" fmla="*/ 2062451 h 2344739"/>
              <a:gd name="connsiteX170" fmla="*/ 3790908 w 12193149"/>
              <a:gd name="connsiteY170" fmla="*/ 2042213 h 2344739"/>
              <a:gd name="connsiteX171" fmla="*/ 3683661 w 12193149"/>
              <a:gd name="connsiteY171" fmla="*/ 2018290 h 2344739"/>
              <a:gd name="connsiteX172" fmla="*/ 3611183 w 12193149"/>
              <a:gd name="connsiteY172" fmla="*/ 1986019 h 2344739"/>
              <a:gd name="connsiteX173" fmla="*/ 3605003 w 12193149"/>
              <a:gd name="connsiteY173" fmla="*/ 1987381 h 2344739"/>
              <a:gd name="connsiteX174" fmla="*/ 3595884 w 12193149"/>
              <a:gd name="connsiteY174" fmla="*/ 1987545 h 2344739"/>
              <a:gd name="connsiteX175" fmla="*/ 3595649 w 12193149"/>
              <a:gd name="connsiteY175" fmla="*/ 1987276 h 2344739"/>
              <a:gd name="connsiteX176" fmla="*/ 3587126 w 12193149"/>
              <a:gd name="connsiteY176" fmla="*/ 1987966 h 2344739"/>
              <a:gd name="connsiteX177" fmla="*/ 3537283 w 12193149"/>
              <a:gd name="connsiteY177" fmla="*/ 1978267 h 2344739"/>
              <a:gd name="connsiteX178" fmla="*/ 3474371 w 12193149"/>
              <a:gd name="connsiteY178" fmla="*/ 1974606 h 2344739"/>
              <a:gd name="connsiteX179" fmla="*/ 3401876 w 12193149"/>
              <a:gd name="connsiteY179" fmla="*/ 1962558 h 2344739"/>
              <a:gd name="connsiteX180" fmla="*/ 3365036 w 12193149"/>
              <a:gd name="connsiteY180" fmla="*/ 1979510 h 2344739"/>
              <a:gd name="connsiteX181" fmla="*/ 3345174 w 12193149"/>
              <a:gd name="connsiteY181" fmla="*/ 1981192 h 2344739"/>
              <a:gd name="connsiteX182" fmla="*/ 3342846 w 12193149"/>
              <a:gd name="connsiteY182" fmla="*/ 1980217 h 2344739"/>
              <a:gd name="connsiteX183" fmla="*/ 3263504 w 12193149"/>
              <a:gd name="connsiteY183" fmla="*/ 1986094 h 2344739"/>
              <a:gd name="connsiteX184" fmla="*/ 3143704 w 12193149"/>
              <a:gd name="connsiteY184" fmla="*/ 1993869 h 2344739"/>
              <a:gd name="connsiteX185" fmla="*/ 3031439 w 12193149"/>
              <a:gd name="connsiteY185" fmla="*/ 1996512 h 2344739"/>
              <a:gd name="connsiteX186" fmla="*/ 2782717 w 12193149"/>
              <a:gd name="connsiteY186" fmla="*/ 2018333 h 2344739"/>
              <a:gd name="connsiteX187" fmla="*/ 2647675 w 12193149"/>
              <a:gd name="connsiteY187" fmla="*/ 2028869 h 2344739"/>
              <a:gd name="connsiteX188" fmla="*/ 2569176 w 12193149"/>
              <a:gd name="connsiteY188" fmla="*/ 2002628 h 2344739"/>
              <a:gd name="connsiteX189" fmla="*/ 2444403 w 12193149"/>
              <a:gd name="connsiteY189" fmla="*/ 2016529 h 2344739"/>
              <a:gd name="connsiteX190" fmla="*/ 2316260 w 12193149"/>
              <a:gd name="connsiteY190" fmla="*/ 2024996 h 2344739"/>
              <a:gd name="connsiteX191" fmla="*/ 2209726 w 12193149"/>
              <a:gd name="connsiteY191" fmla="*/ 2019763 h 2344739"/>
              <a:gd name="connsiteX192" fmla="*/ 2095813 w 12193149"/>
              <a:gd name="connsiteY192" fmla="*/ 2003052 h 2344739"/>
              <a:gd name="connsiteX193" fmla="*/ 1998504 w 12193149"/>
              <a:gd name="connsiteY193" fmla="*/ 1995032 h 2344739"/>
              <a:gd name="connsiteX194" fmla="*/ 1929320 w 12193149"/>
              <a:gd name="connsiteY194" fmla="*/ 2016977 h 2344739"/>
              <a:gd name="connsiteX195" fmla="*/ 1922798 w 12193149"/>
              <a:gd name="connsiteY195" fmla="*/ 2012146 h 2344739"/>
              <a:gd name="connsiteX196" fmla="*/ 1874228 w 12193149"/>
              <a:gd name="connsiteY196" fmla="*/ 2013741 h 2344739"/>
              <a:gd name="connsiteX197" fmla="*/ 1787803 w 12193149"/>
              <a:gd name="connsiteY197" fmla="*/ 2041363 h 2344739"/>
              <a:gd name="connsiteX198" fmla="*/ 1739352 w 12193149"/>
              <a:gd name="connsiteY198" fmla="*/ 2036312 h 2344739"/>
              <a:gd name="connsiteX199" fmla="*/ 1676219 w 12193149"/>
              <a:gd name="connsiteY199" fmla="*/ 2019963 h 2344739"/>
              <a:gd name="connsiteX200" fmla="*/ 1609817 w 12193149"/>
              <a:gd name="connsiteY200" fmla="*/ 2013066 h 2344739"/>
              <a:gd name="connsiteX201" fmla="*/ 1497258 w 12193149"/>
              <a:gd name="connsiteY201" fmla="*/ 1987476 h 2344739"/>
              <a:gd name="connsiteX202" fmla="*/ 1151127 w 12193149"/>
              <a:gd name="connsiteY202" fmla="*/ 1938041 h 2344739"/>
              <a:gd name="connsiteX203" fmla="*/ 859417 w 12193149"/>
              <a:gd name="connsiteY203" fmla="*/ 1928608 h 2344739"/>
              <a:gd name="connsiteX204" fmla="*/ 838688 w 12193149"/>
              <a:gd name="connsiteY204" fmla="*/ 1929821 h 2344739"/>
              <a:gd name="connsiteX205" fmla="*/ 817957 w 12193149"/>
              <a:gd name="connsiteY205" fmla="*/ 1927857 h 2344739"/>
              <a:gd name="connsiteX206" fmla="*/ 812654 w 12193149"/>
              <a:gd name="connsiteY206" fmla="*/ 1930751 h 2344739"/>
              <a:gd name="connsiteX207" fmla="*/ 721195 w 12193149"/>
              <a:gd name="connsiteY207" fmla="*/ 1929661 h 2344739"/>
              <a:gd name="connsiteX208" fmla="*/ 720890 w 12193149"/>
              <a:gd name="connsiteY208" fmla="*/ 1928399 h 2344739"/>
              <a:gd name="connsiteX209" fmla="*/ 710023 w 12193149"/>
              <a:gd name="connsiteY209" fmla="*/ 1922722 h 2344739"/>
              <a:gd name="connsiteX210" fmla="*/ 597940 w 12193149"/>
              <a:gd name="connsiteY210" fmla="*/ 1879864 h 2344739"/>
              <a:gd name="connsiteX211" fmla="*/ 579683 w 12193149"/>
              <a:gd name="connsiteY211" fmla="*/ 1877212 h 2344739"/>
              <a:gd name="connsiteX212" fmla="*/ 572865 w 12193149"/>
              <a:gd name="connsiteY212" fmla="*/ 1877401 h 2344739"/>
              <a:gd name="connsiteX213" fmla="*/ 446247 w 12193149"/>
              <a:gd name="connsiteY213" fmla="*/ 1839371 h 2344739"/>
              <a:gd name="connsiteX214" fmla="*/ 405163 w 12193149"/>
              <a:gd name="connsiteY214" fmla="*/ 1833548 h 2344739"/>
              <a:gd name="connsiteX215" fmla="*/ 293583 w 12193149"/>
              <a:gd name="connsiteY215" fmla="*/ 1812852 h 2344739"/>
              <a:gd name="connsiteX216" fmla="*/ 119529 w 12193149"/>
              <a:gd name="connsiteY216" fmla="*/ 1761047 h 2344739"/>
              <a:gd name="connsiteX217" fmla="*/ 16674 w 12193149"/>
              <a:gd name="connsiteY217" fmla="*/ 1758191 h 2344739"/>
              <a:gd name="connsiteX218" fmla="*/ 1150 w 12193149"/>
              <a:gd name="connsiteY218" fmla="*/ 1752722 h 2344739"/>
              <a:gd name="connsiteX219" fmla="*/ 1148 w 12193149"/>
              <a:gd name="connsiteY219" fmla="*/ 222213 h 2344739"/>
              <a:gd name="connsiteX220" fmla="*/ 1148 w 12193149"/>
              <a:gd name="connsiteY220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8 w 12193149"/>
              <a:gd name="connsiteY2" fmla="*/ 222213 h 2344739"/>
              <a:gd name="connsiteX3" fmla="*/ 12193148 w 12193149"/>
              <a:gd name="connsiteY3" fmla="*/ 389190 h 2344739"/>
              <a:gd name="connsiteX4" fmla="*/ 12193149 w 12193149"/>
              <a:gd name="connsiteY4" fmla="*/ 579739 h 2344739"/>
              <a:gd name="connsiteX5" fmla="*/ 12185986 w 12193149"/>
              <a:gd name="connsiteY5" fmla="*/ 584189 h 2344739"/>
              <a:gd name="connsiteX6" fmla="*/ 12156363 w 12193149"/>
              <a:gd name="connsiteY6" fmla="*/ 597366 h 2344739"/>
              <a:gd name="connsiteX7" fmla="*/ 12139215 w 12193149"/>
              <a:gd name="connsiteY7" fmla="*/ 623179 h 2344739"/>
              <a:gd name="connsiteX8" fmla="*/ 12126327 w 12193149"/>
              <a:gd name="connsiteY8" fmla="*/ 624690 h 2344739"/>
              <a:gd name="connsiteX9" fmla="*/ 12124007 w 12193149"/>
              <a:gd name="connsiteY9" fmla="*/ 624794 h 2344739"/>
              <a:gd name="connsiteX10" fmla="*/ 12116854 w 12193149"/>
              <a:gd name="connsiteY10" fmla="*/ 628608 h 2344739"/>
              <a:gd name="connsiteX11" fmla="*/ 12099497 w 12193149"/>
              <a:gd name="connsiteY11" fmla="*/ 628139 h 2344739"/>
              <a:gd name="connsiteX12" fmla="*/ 12087073 w 12193149"/>
              <a:gd name="connsiteY12" fmla="*/ 636341 h 2344739"/>
              <a:gd name="connsiteX13" fmla="*/ 12031073 w 12193149"/>
              <a:gd name="connsiteY13" fmla="*/ 680009 h 2344739"/>
              <a:gd name="connsiteX14" fmla="*/ 11995833 w 12193149"/>
              <a:gd name="connsiteY14" fmla="*/ 703458 h 2344739"/>
              <a:gd name="connsiteX15" fmla="*/ 11979717 w 12193149"/>
              <a:gd name="connsiteY15" fmla="*/ 708161 h 2344739"/>
              <a:gd name="connsiteX16" fmla="*/ 11959046 w 12193149"/>
              <a:gd name="connsiteY16" fmla="*/ 717558 h 2344739"/>
              <a:gd name="connsiteX17" fmla="*/ 11920454 w 12193149"/>
              <a:gd name="connsiteY17" fmla="*/ 730883 h 2344739"/>
              <a:gd name="connsiteX18" fmla="*/ 11903656 w 12193149"/>
              <a:gd name="connsiteY18" fmla="*/ 742426 h 2344739"/>
              <a:gd name="connsiteX19" fmla="*/ 11895048 w 12193149"/>
              <a:gd name="connsiteY19" fmla="*/ 744791 h 2344739"/>
              <a:gd name="connsiteX20" fmla="*/ 11891968 w 12193149"/>
              <a:gd name="connsiteY20" fmla="*/ 755729 h 2344739"/>
              <a:gd name="connsiteX21" fmla="*/ 11870776 w 12193149"/>
              <a:gd name="connsiteY21" fmla="*/ 777816 h 2344739"/>
              <a:gd name="connsiteX22" fmla="*/ 11813376 w 12193149"/>
              <a:gd name="connsiteY22" fmla="*/ 797659 h 2344739"/>
              <a:gd name="connsiteX23" fmla="*/ 11749767 w 12193149"/>
              <a:gd name="connsiteY23" fmla="*/ 872002 h 2344739"/>
              <a:gd name="connsiteX24" fmla="*/ 11590693 w 12193149"/>
              <a:gd name="connsiteY24" fmla="*/ 963777 h 2344739"/>
              <a:gd name="connsiteX25" fmla="*/ 11506817 w 12193149"/>
              <a:gd name="connsiteY25" fmla="*/ 1033623 h 2344739"/>
              <a:gd name="connsiteX26" fmla="*/ 11280332 w 12193149"/>
              <a:gd name="connsiteY26" fmla="*/ 1223571 h 2344739"/>
              <a:gd name="connsiteX27" fmla="*/ 11228309 w 12193149"/>
              <a:gd name="connsiteY27" fmla="*/ 1276236 h 2344739"/>
              <a:gd name="connsiteX28" fmla="*/ 11218087 w 12193149"/>
              <a:gd name="connsiteY28" fmla="*/ 1275961 h 2344739"/>
              <a:gd name="connsiteX29" fmla="*/ 11217184 w 12193149"/>
              <a:gd name="connsiteY29" fmla="*/ 1275018 h 2344739"/>
              <a:gd name="connsiteX30" fmla="*/ 11188885 w 12193149"/>
              <a:gd name="connsiteY30" fmla="*/ 1292383 h 2344739"/>
              <a:gd name="connsiteX31" fmla="*/ 11184501 w 12193149"/>
              <a:gd name="connsiteY31" fmla="*/ 1292525 h 2344739"/>
              <a:gd name="connsiteX32" fmla="*/ 11166854 w 12193149"/>
              <a:gd name="connsiteY32" fmla="*/ 1306612 h 2344739"/>
              <a:gd name="connsiteX33" fmla="*/ 11157311 w 12193149"/>
              <a:gd name="connsiteY33" fmla="*/ 1312414 h 2344739"/>
              <a:gd name="connsiteX34" fmla="*/ 11155496 w 12193149"/>
              <a:gd name="connsiteY34" fmla="*/ 1317097 h 2344739"/>
              <a:gd name="connsiteX35" fmla="*/ 11140961 w 12193149"/>
              <a:gd name="connsiteY35" fmla="*/ 1324115 h 2344739"/>
              <a:gd name="connsiteX36" fmla="*/ 11138961 w 12193149"/>
              <a:gd name="connsiteY36" fmla="*/ 1323772 h 2344739"/>
              <a:gd name="connsiteX37" fmla="*/ 11128208 w 12193149"/>
              <a:gd name="connsiteY37" fmla="*/ 1333832 h 2344739"/>
              <a:gd name="connsiteX38" fmla="*/ 11120691 w 12193149"/>
              <a:gd name="connsiteY38" fmla="*/ 1347424 h 2344739"/>
              <a:gd name="connsiteX39" fmla="*/ 10894683 w 12193149"/>
              <a:gd name="connsiteY39" fmla="*/ 1473399 h 2344739"/>
              <a:gd name="connsiteX40" fmla="*/ 10773300 w 12193149"/>
              <a:gd name="connsiteY40" fmla="*/ 1523191 h 2344739"/>
              <a:gd name="connsiteX41" fmla="*/ 10627668 w 12193149"/>
              <a:gd name="connsiteY41" fmla="*/ 1559229 h 2344739"/>
              <a:gd name="connsiteX42" fmla="*/ 10581895 w 12193149"/>
              <a:gd name="connsiteY42" fmla="*/ 1568689 h 2344739"/>
              <a:gd name="connsiteX43" fmla="*/ 10547790 w 12193149"/>
              <a:gd name="connsiteY43" fmla="*/ 1598423 h 2344739"/>
              <a:gd name="connsiteX44" fmla="*/ 10529643 w 12193149"/>
              <a:gd name="connsiteY44" fmla="*/ 1596907 h 2344739"/>
              <a:gd name="connsiteX45" fmla="*/ 10526446 w 12193149"/>
              <a:gd name="connsiteY45" fmla="*/ 1596411 h 2344739"/>
              <a:gd name="connsiteX46" fmla="*/ 10515129 w 12193149"/>
              <a:gd name="connsiteY46" fmla="*/ 1599537 h 2344739"/>
              <a:gd name="connsiteX47" fmla="*/ 10491735 w 12193149"/>
              <a:gd name="connsiteY47" fmla="*/ 1594156 h 2344739"/>
              <a:gd name="connsiteX48" fmla="*/ 10471418 w 12193149"/>
              <a:gd name="connsiteY48" fmla="*/ 1601693 h 2344739"/>
              <a:gd name="connsiteX49" fmla="*/ 10377042 w 12193149"/>
              <a:gd name="connsiteY49" fmla="*/ 1644598 h 2344739"/>
              <a:gd name="connsiteX50" fmla="*/ 10319338 w 12193149"/>
              <a:gd name="connsiteY50" fmla="*/ 1666221 h 2344739"/>
              <a:gd name="connsiteX51" fmla="*/ 10295467 w 12193149"/>
              <a:gd name="connsiteY51" fmla="*/ 1668079 h 2344739"/>
              <a:gd name="connsiteX52" fmla="*/ 10263443 w 12193149"/>
              <a:gd name="connsiteY52" fmla="*/ 1674948 h 2344739"/>
              <a:gd name="connsiteX53" fmla="*/ 10205418 w 12193149"/>
              <a:gd name="connsiteY53" fmla="*/ 1682149 h 2344739"/>
              <a:gd name="connsiteX54" fmla="*/ 10177759 w 12193149"/>
              <a:gd name="connsiteY54" fmla="*/ 1692943 h 2344739"/>
              <a:gd name="connsiteX55" fmla="*/ 10165070 w 12193149"/>
              <a:gd name="connsiteY55" fmla="*/ 1693739 h 2344739"/>
              <a:gd name="connsiteX56" fmla="*/ 10156308 w 12193149"/>
              <a:gd name="connsiteY56" fmla="*/ 1707487 h 2344739"/>
              <a:gd name="connsiteX57" fmla="*/ 10118267 w 12193149"/>
              <a:gd name="connsiteY57" fmla="*/ 1731142 h 2344739"/>
              <a:gd name="connsiteX58" fmla="*/ 10083317 w 12193149"/>
              <a:gd name="connsiteY58" fmla="*/ 1743296 h 2344739"/>
              <a:gd name="connsiteX59" fmla="*/ 10040388 w 12193149"/>
              <a:gd name="connsiteY59" fmla="*/ 1741632 h 2344739"/>
              <a:gd name="connsiteX60" fmla="*/ 9961167 w 12193149"/>
              <a:gd name="connsiteY60" fmla="*/ 1757147 h 2344739"/>
              <a:gd name="connsiteX61" fmla="*/ 9848940 w 12193149"/>
              <a:gd name="connsiteY61" fmla="*/ 1763915 h 2344739"/>
              <a:gd name="connsiteX62" fmla="*/ 9729457 w 12193149"/>
              <a:gd name="connsiteY62" fmla="*/ 1784122 h 2344739"/>
              <a:gd name="connsiteX63" fmla="*/ 9613704 w 12193149"/>
              <a:gd name="connsiteY63" fmla="*/ 1812371 h 2344739"/>
              <a:gd name="connsiteX64" fmla="*/ 9338590 w 12193149"/>
              <a:gd name="connsiteY64" fmla="*/ 1869293 h 2344739"/>
              <a:gd name="connsiteX65" fmla="*/ 9232518 w 12193149"/>
              <a:gd name="connsiteY65" fmla="*/ 1893149 h 2344739"/>
              <a:gd name="connsiteX66" fmla="*/ 9156690 w 12193149"/>
              <a:gd name="connsiteY66" fmla="*/ 1903228 h 2344739"/>
              <a:gd name="connsiteX67" fmla="*/ 9054601 w 12193149"/>
              <a:gd name="connsiteY67" fmla="*/ 1910755 h 2344739"/>
              <a:gd name="connsiteX68" fmla="*/ 9006634 w 12193149"/>
              <a:gd name="connsiteY68" fmla="*/ 1914040 h 2344739"/>
              <a:gd name="connsiteX69" fmla="*/ 9006349 w 12193149"/>
              <a:gd name="connsiteY69" fmla="*/ 1913800 h 2344739"/>
              <a:gd name="connsiteX70" fmla="*/ 8997380 w 12193149"/>
              <a:gd name="connsiteY70" fmla="*/ 1915011 h 2344739"/>
              <a:gd name="connsiteX71" fmla="*/ 8991542 w 12193149"/>
              <a:gd name="connsiteY71" fmla="*/ 1917072 h 2344739"/>
              <a:gd name="connsiteX72" fmla="*/ 8975485 w 12193149"/>
              <a:gd name="connsiteY72" fmla="*/ 1920298 h 2344739"/>
              <a:gd name="connsiteX73" fmla="*/ 8969159 w 12193149"/>
              <a:gd name="connsiteY73" fmla="*/ 1919598 h 2344739"/>
              <a:gd name="connsiteX74" fmla="*/ 8964196 w 12193149"/>
              <a:gd name="connsiteY74" fmla="*/ 1917373 h 2344739"/>
              <a:gd name="connsiteX75" fmla="*/ 8930136 w 12193149"/>
              <a:gd name="connsiteY75" fmla="*/ 1914185 h 2344739"/>
              <a:gd name="connsiteX76" fmla="*/ 8753592 w 12193149"/>
              <a:gd name="connsiteY76" fmla="*/ 1933417 h 2344739"/>
              <a:gd name="connsiteX77" fmla="*/ 8708995 w 12193149"/>
              <a:gd name="connsiteY77" fmla="*/ 1935518 h 2344739"/>
              <a:gd name="connsiteX78" fmla="*/ 8597219 w 12193149"/>
              <a:gd name="connsiteY78" fmla="*/ 1944090 h 2344739"/>
              <a:gd name="connsiteX79" fmla="*/ 8526378 w 12193149"/>
              <a:gd name="connsiteY79" fmla="*/ 1929248 h 2344739"/>
              <a:gd name="connsiteX80" fmla="*/ 8512131 w 12193149"/>
              <a:gd name="connsiteY80" fmla="*/ 1935163 h 2344739"/>
              <a:gd name="connsiteX81" fmla="*/ 8507315 w 12193149"/>
              <a:gd name="connsiteY81" fmla="*/ 1938164 h 2344739"/>
              <a:gd name="connsiteX82" fmla="*/ 8499116 w 12193149"/>
              <a:gd name="connsiteY82" fmla="*/ 1940902 h 2344739"/>
              <a:gd name="connsiteX83" fmla="*/ 8498742 w 12193149"/>
              <a:gd name="connsiteY83" fmla="*/ 1940723 h 2344739"/>
              <a:gd name="connsiteX84" fmla="*/ 8491397 w 12193149"/>
              <a:gd name="connsiteY84" fmla="*/ 1943773 h 2344739"/>
              <a:gd name="connsiteX85" fmla="*/ 8368330 w 12193149"/>
              <a:gd name="connsiteY85" fmla="*/ 1957815 h 2344739"/>
              <a:gd name="connsiteX86" fmla="*/ 8354947 w 12193149"/>
              <a:gd name="connsiteY86" fmla="*/ 1958009 h 2344739"/>
              <a:gd name="connsiteX87" fmla="*/ 8321252 w 12193149"/>
              <a:gd name="connsiteY87" fmla="*/ 1974587 h 2344739"/>
              <a:gd name="connsiteX88" fmla="*/ 8315581 w 12193149"/>
              <a:gd name="connsiteY88" fmla="*/ 1974913 h 2344739"/>
              <a:gd name="connsiteX89" fmla="*/ 8296322 w 12193149"/>
              <a:gd name="connsiteY89" fmla="*/ 1988808 h 2344739"/>
              <a:gd name="connsiteX90" fmla="*/ 8285424 w 12193149"/>
              <a:gd name="connsiteY90" fmla="*/ 1994631 h 2344739"/>
              <a:gd name="connsiteX91" fmla="*/ 8284298 w 12193149"/>
              <a:gd name="connsiteY91" fmla="*/ 1999074 h 2344739"/>
              <a:gd name="connsiteX92" fmla="*/ 8267224 w 12193149"/>
              <a:gd name="connsiteY92" fmla="*/ 2006249 h 2344739"/>
              <a:gd name="connsiteX93" fmla="*/ 8264525 w 12193149"/>
              <a:gd name="connsiteY93" fmla="*/ 2006019 h 2344739"/>
              <a:gd name="connsiteX94" fmla="*/ 8253181 w 12193149"/>
              <a:gd name="connsiteY94" fmla="*/ 2015862 h 2344739"/>
              <a:gd name="connsiteX95" fmla="*/ 8246982 w 12193149"/>
              <a:gd name="connsiteY95" fmla="*/ 2028854 h 2344739"/>
              <a:gd name="connsiteX96" fmla="*/ 8091420 w 12193149"/>
              <a:gd name="connsiteY96" fmla="*/ 2075015 h 2344739"/>
              <a:gd name="connsiteX97" fmla="*/ 7906555 w 12193149"/>
              <a:gd name="connsiteY97" fmla="*/ 2116988 h 2344739"/>
              <a:gd name="connsiteX98" fmla="*/ 7719893 w 12193149"/>
              <a:gd name="connsiteY98" fmla="*/ 2142703 h 2344739"/>
              <a:gd name="connsiteX99" fmla="*/ 7615495 w 12193149"/>
              <a:gd name="connsiteY99" fmla="*/ 2139232 h 2344739"/>
              <a:gd name="connsiteX100" fmla="*/ 7528691 w 12193149"/>
              <a:gd name="connsiteY100" fmla="*/ 2145060 h 2344739"/>
              <a:gd name="connsiteX101" fmla="*/ 7520719 w 12193149"/>
              <a:gd name="connsiteY101" fmla="*/ 2147613 h 2344739"/>
              <a:gd name="connsiteX102" fmla="*/ 7508559 w 12193149"/>
              <a:gd name="connsiteY102" fmla="*/ 2148948 h 2344739"/>
              <a:gd name="connsiteX103" fmla="*/ 7508188 w 12193149"/>
              <a:gd name="connsiteY103" fmla="*/ 2148621 h 2344739"/>
              <a:gd name="connsiteX104" fmla="*/ 7496943 w 12193149"/>
              <a:gd name="connsiteY104" fmla="*/ 2150573 h 2344739"/>
              <a:gd name="connsiteX105" fmla="*/ 7406539 w 12193149"/>
              <a:gd name="connsiteY105" fmla="*/ 2142468 h 2344739"/>
              <a:gd name="connsiteX106" fmla="*/ 7219707 w 12193149"/>
              <a:gd name="connsiteY106" fmla="*/ 2156680 h 2344739"/>
              <a:gd name="connsiteX107" fmla="*/ 7202249 w 12193149"/>
              <a:gd name="connsiteY107" fmla="*/ 2161230 h 2344739"/>
              <a:gd name="connsiteX108" fmla="*/ 7198152 w 12193149"/>
              <a:gd name="connsiteY108" fmla="*/ 2166588 h 2344739"/>
              <a:gd name="connsiteX109" fmla="*/ 7171956 w 12193149"/>
              <a:gd name="connsiteY109" fmla="*/ 2171236 h 2344739"/>
              <a:gd name="connsiteX110" fmla="*/ 7098136 w 12193149"/>
              <a:gd name="connsiteY110" fmla="*/ 2183464 h 2344739"/>
              <a:gd name="connsiteX111" fmla="*/ 7019644 w 12193149"/>
              <a:gd name="connsiteY111" fmla="*/ 2183090 h 2344739"/>
              <a:gd name="connsiteX112" fmla="*/ 6905294 w 12193149"/>
              <a:gd name="connsiteY112" fmla="*/ 2212596 h 2344739"/>
              <a:gd name="connsiteX113" fmla="*/ 6709370 w 12193149"/>
              <a:gd name="connsiteY113" fmla="*/ 2240551 h 2344739"/>
              <a:gd name="connsiteX114" fmla="*/ 6550602 w 12193149"/>
              <a:gd name="connsiteY114" fmla="*/ 2269327 h 2344739"/>
              <a:gd name="connsiteX115" fmla="*/ 6318708 w 12193149"/>
              <a:gd name="connsiteY115" fmla="*/ 2316127 h 2344739"/>
              <a:gd name="connsiteX116" fmla="*/ 6169822 w 12193149"/>
              <a:gd name="connsiteY116" fmla="*/ 2318214 h 2344739"/>
              <a:gd name="connsiteX117" fmla="*/ 6074996 w 12193149"/>
              <a:gd name="connsiteY117" fmla="*/ 2338676 h 2344739"/>
              <a:gd name="connsiteX118" fmla="*/ 6069677 w 12193149"/>
              <a:gd name="connsiteY118" fmla="*/ 2337139 h 2344739"/>
              <a:gd name="connsiteX119" fmla="*/ 6049786 w 12193149"/>
              <a:gd name="connsiteY119" fmla="*/ 2337822 h 2344739"/>
              <a:gd name="connsiteX120" fmla="*/ 6042433 w 12193149"/>
              <a:gd name="connsiteY120" fmla="*/ 2329473 h 2344739"/>
              <a:gd name="connsiteX121" fmla="*/ 6011238 w 12193149"/>
              <a:gd name="connsiteY121" fmla="*/ 2324380 h 2344739"/>
              <a:gd name="connsiteX122" fmla="*/ 5958523 w 12193149"/>
              <a:gd name="connsiteY122" fmla="*/ 2328024 h 2344739"/>
              <a:gd name="connsiteX123" fmla="*/ 5760067 w 12193149"/>
              <a:gd name="connsiteY123" fmla="*/ 2343716 h 2344739"/>
              <a:gd name="connsiteX124" fmla="*/ 5628108 w 12193149"/>
              <a:gd name="connsiteY124" fmla="*/ 2344739 h 2344739"/>
              <a:gd name="connsiteX125" fmla="*/ 5472054 w 12193149"/>
              <a:gd name="connsiteY125" fmla="*/ 2330719 h 2344739"/>
              <a:gd name="connsiteX126" fmla="*/ 5433909 w 12193149"/>
              <a:gd name="connsiteY126" fmla="*/ 2319466 h 2344739"/>
              <a:gd name="connsiteX127" fmla="*/ 5382817 w 12193149"/>
              <a:gd name="connsiteY127" fmla="*/ 2301764 h 2344739"/>
              <a:gd name="connsiteX128" fmla="*/ 5262912 w 12193149"/>
              <a:gd name="connsiteY128" fmla="*/ 2281347 h 2344739"/>
              <a:gd name="connsiteX129" fmla="*/ 5224109 w 12193149"/>
              <a:gd name="connsiteY129" fmla="*/ 2270223 h 2344739"/>
              <a:gd name="connsiteX130" fmla="*/ 5175808 w 12193149"/>
              <a:gd name="connsiteY130" fmla="*/ 2267233 h 2344739"/>
              <a:gd name="connsiteX131" fmla="*/ 5157702 w 12193149"/>
              <a:gd name="connsiteY131" fmla="*/ 2260010 h 2344739"/>
              <a:gd name="connsiteX132" fmla="*/ 5143747 w 12193149"/>
              <a:gd name="connsiteY132" fmla="*/ 2256610 h 2344739"/>
              <a:gd name="connsiteX133" fmla="*/ 5140744 w 12193149"/>
              <a:gd name="connsiteY133" fmla="*/ 2254509 h 2344739"/>
              <a:gd name="connsiteX134" fmla="*/ 5122807 w 12193149"/>
              <a:gd name="connsiteY134" fmla="*/ 2243656 h 2344739"/>
              <a:gd name="connsiteX135" fmla="*/ 5066938 w 12193149"/>
              <a:gd name="connsiteY135" fmla="*/ 2250227 h 2344739"/>
              <a:gd name="connsiteX136" fmla="*/ 5012662 w 12193149"/>
              <a:gd name="connsiteY136" fmla="*/ 2233846 h 2344739"/>
              <a:gd name="connsiteX137" fmla="*/ 4841589 w 12193149"/>
              <a:gd name="connsiteY137" fmla="*/ 2209829 h 2344739"/>
              <a:gd name="connsiteX138" fmla="*/ 4763595 w 12193149"/>
              <a:gd name="connsiteY138" fmla="*/ 2182061 h 2344739"/>
              <a:gd name="connsiteX139" fmla="*/ 4724334 w 12193149"/>
              <a:gd name="connsiteY139" fmla="*/ 2173047 h 2344739"/>
              <a:gd name="connsiteX140" fmla="*/ 4722324 w 12193149"/>
              <a:gd name="connsiteY140" fmla="*/ 2172298 h 2344739"/>
              <a:gd name="connsiteX141" fmla="*/ 4723259 w 12193149"/>
              <a:gd name="connsiteY141" fmla="*/ 2172087 h 2344739"/>
              <a:gd name="connsiteX142" fmla="*/ 4718350 w 12193149"/>
              <a:gd name="connsiteY142" fmla="*/ 2170817 h 2344739"/>
              <a:gd name="connsiteX143" fmla="*/ 4722324 w 12193149"/>
              <a:gd name="connsiteY143" fmla="*/ 2172298 h 2344739"/>
              <a:gd name="connsiteX144" fmla="*/ 4716674 w 12193149"/>
              <a:gd name="connsiteY144" fmla="*/ 2173573 h 2344739"/>
              <a:gd name="connsiteX145" fmla="*/ 4516962 w 12193149"/>
              <a:gd name="connsiteY145" fmla="*/ 2163671 h 2344739"/>
              <a:gd name="connsiteX146" fmla="*/ 4429691 w 12193149"/>
              <a:gd name="connsiteY146" fmla="*/ 2153020 h 2344739"/>
              <a:gd name="connsiteX147" fmla="*/ 4364023 w 12193149"/>
              <a:gd name="connsiteY147" fmla="*/ 2151674 h 2344739"/>
              <a:gd name="connsiteX148" fmla="*/ 4318114 w 12193149"/>
              <a:gd name="connsiteY148" fmla="*/ 2158289 h 2344739"/>
              <a:gd name="connsiteX149" fmla="*/ 4316258 w 12193149"/>
              <a:gd name="connsiteY149" fmla="*/ 2156948 h 2344739"/>
              <a:gd name="connsiteX150" fmla="*/ 4296292 w 12193149"/>
              <a:gd name="connsiteY150" fmla="*/ 2155069 h 2344739"/>
              <a:gd name="connsiteX151" fmla="*/ 4291212 w 12193149"/>
              <a:gd name="connsiteY151" fmla="*/ 2157986 h 2344739"/>
              <a:gd name="connsiteX152" fmla="*/ 4277290 w 12193149"/>
              <a:gd name="connsiteY152" fmla="*/ 2157740 h 2344739"/>
              <a:gd name="connsiteX153" fmla="*/ 4249265 w 12193149"/>
              <a:gd name="connsiteY153" fmla="*/ 2160064 h 2344739"/>
              <a:gd name="connsiteX154" fmla="*/ 4203199 w 12193149"/>
              <a:gd name="connsiteY154" fmla="*/ 2157269 h 2344739"/>
              <a:gd name="connsiteX155" fmla="*/ 4202893 w 12193149"/>
              <a:gd name="connsiteY155" fmla="*/ 2156010 h 2344739"/>
              <a:gd name="connsiteX156" fmla="*/ 4192396 w 12193149"/>
              <a:gd name="connsiteY156" fmla="*/ 2150376 h 2344739"/>
              <a:gd name="connsiteX157" fmla="*/ 4143893 w 12193149"/>
              <a:gd name="connsiteY157" fmla="*/ 2134511 h 2344739"/>
              <a:gd name="connsiteX158" fmla="*/ 4084245 w 12193149"/>
              <a:gd name="connsiteY158" fmla="*/ 2107978 h 2344739"/>
              <a:gd name="connsiteX159" fmla="*/ 4075694 w 12193149"/>
              <a:gd name="connsiteY159" fmla="*/ 2107143 h 2344739"/>
              <a:gd name="connsiteX160" fmla="*/ 4075575 w 12193149"/>
              <a:gd name="connsiteY160" fmla="*/ 2106844 h 2344739"/>
              <a:gd name="connsiteX161" fmla="*/ 4066658 w 12193149"/>
              <a:gd name="connsiteY161" fmla="*/ 2105400 h 2344739"/>
              <a:gd name="connsiteX162" fmla="*/ 4060102 w 12193149"/>
              <a:gd name="connsiteY162" fmla="*/ 2105618 h 2344739"/>
              <a:gd name="connsiteX163" fmla="*/ 4043512 w 12193149"/>
              <a:gd name="connsiteY163" fmla="*/ 2103997 h 2344739"/>
              <a:gd name="connsiteX164" fmla="*/ 4038145 w 12193149"/>
              <a:gd name="connsiteY164" fmla="*/ 2101563 h 2344739"/>
              <a:gd name="connsiteX165" fmla="*/ 4036511 w 12193149"/>
              <a:gd name="connsiteY165" fmla="*/ 2097896 h 2344739"/>
              <a:gd name="connsiteX166" fmla="*/ 4034926 w 12193149"/>
              <a:gd name="connsiteY166" fmla="*/ 2098131 h 2344739"/>
              <a:gd name="connsiteX167" fmla="*/ 4005686 w 12193149"/>
              <a:gd name="connsiteY167" fmla="*/ 2085563 h 2344739"/>
              <a:gd name="connsiteX168" fmla="*/ 3937994 w 12193149"/>
              <a:gd name="connsiteY168" fmla="*/ 2068106 h 2344739"/>
              <a:gd name="connsiteX169" fmla="*/ 3898423 w 12193149"/>
              <a:gd name="connsiteY169" fmla="*/ 2062451 h 2344739"/>
              <a:gd name="connsiteX170" fmla="*/ 3790908 w 12193149"/>
              <a:gd name="connsiteY170" fmla="*/ 2042213 h 2344739"/>
              <a:gd name="connsiteX171" fmla="*/ 3683661 w 12193149"/>
              <a:gd name="connsiteY171" fmla="*/ 2018290 h 2344739"/>
              <a:gd name="connsiteX172" fmla="*/ 3611183 w 12193149"/>
              <a:gd name="connsiteY172" fmla="*/ 1986019 h 2344739"/>
              <a:gd name="connsiteX173" fmla="*/ 3605003 w 12193149"/>
              <a:gd name="connsiteY173" fmla="*/ 1987381 h 2344739"/>
              <a:gd name="connsiteX174" fmla="*/ 3595884 w 12193149"/>
              <a:gd name="connsiteY174" fmla="*/ 1987545 h 2344739"/>
              <a:gd name="connsiteX175" fmla="*/ 3595649 w 12193149"/>
              <a:gd name="connsiteY175" fmla="*/ 1987276 h 2344739"/>
              <a:gd name="connsiteX176" fmla="*/ 3587126 w 12193149"/>
              <a:gd name="connsiteY176" fmla="*/ 1987966 h 2344739"/>
              <a:gd name="connsiteX177" fmla="*/ 3537283 w 12193149"/>
              <a:gd name="connsiteY177" fmla="*/ 1978267 h 2344739"/>
              <a:gd name="connsiteX178" fmla="*/ 3474371 w 12193149"/>
              <a:gd name="connsiteY178" fmla="*/ 1974606 h 2344739"/>
              <a:gd name="connsiteX179" fmla="*/ 3401876 w 12193149"/>
              <a:gd name="connsiteY179" fmla="*/ 1962558 h 2344739"/>
              <a:gd name="connsiteX180" fmla="*/ 3365036 w 12193149"/>
              <a:gd name="connsiteY180" fmla="*/ 1979510 h 2344739"/>
              <a:gd name="connsiteX181" fmla="*/ 3345174 w 12193149"/>
              <a:gd name="connsiteY181" fmla="*/ 1981192 h 2344739"/>
              <a:gd name="connsiteX182" fmla="*/ 3342846 w 12193149"/>
              <a:gd name="connsiteY182" fmla="*/ 1980217 h 2344739"/>
              <a:gd name="connsiteX183" fmla="*/ 3263504 w 12193149"/>
              <a:gd name="connsiteY183" fmla="*/ 1986094 h 2344739"/>
              <a:gd name="connsiteX184" fmla="*/ 3143704 w 12193149"/>
              <a:gd name="connsiteY184" fmla="*/ 1993869 h 2344739"/>
              <a:gd name="connsiteX185" fmla="*/ 3031439 w 12193149"/>
              <a:gd name="connsiteY185" fmla="*/ 1996512 h 2344739"/>
              <a:gd name="connsiteX186" fmla="*/ 2782717 w 12193149"/>
              <a:gd name="connsiteY186" fmla="*/ 2018333 h 2344739"/>
              <a:gd name="connsiteX187" fmla="*/ 2647675 w 12193149"/>
              <a:gd name="connsiteY187" fmla="*/ 2028869 h 2344739"/>
              <a:gd name="connsiteX188" fmla="*/ 2569176 w 12193149"/>
              <a:gd name="connsiteY188" fmla="*/ 2002628 h 2344739"/>
              <a:gd name="connsiteX189" fmla="*/ 2444403 w 12193149"/>
              <a:gd name="connsiteY189" fmla="*/ 2016529 h 2344739"/>
              <a:gd name="connsiteX190" fmla="*/ 2316260 w 12193149"/>
              <a:gd name="connsiteY190" fmla="*/ 2024996 h 2344739"/>
              <a:gd name="connsiteX191" fmla="*/ 2209726 w 12193149"/>
              <a:gd name="connsiteY191" fmla="*/ 2019763 h 2344739"/>
              <a:gd name="connsiteX192" fmla="*/ 2095813 w 12193149"/>
              <a:gd name="connsiteY192" fmla="*/ 2003052 h 2344739"/>
              <a:gd name="connsiteX193" fmla="*/ 1998504 w 12193149"/>
              <a:gd name="connsiteY193" fmla="*/ 1995032 h 2344739"/>
              <a:gd name="connsiteX194" fmla="*/ 1929320 w 12193149"/>
              <a:gd name="connsiteY194" fmla="*/ 2016977 h 2344739"/>
              <a:gd name="connsiteX195" fmla="*/ 1922798 w 12193149"/>
              <a:gd name="connsiteY195" fmla="*/ 2012146 h 2344739"/>
              <a:gd name="connsiteX196" fmla="*/ 1874228 w 12193149"/>
              <a:gd name="connsiteY196" fmla="*/ 2013741 h 2344739"/>
              <a:gd name="connsiteX197" fmla="*/ 1787803 w 12193149"/>
              <a:gd name="connsiteY197" fmla="*/ 2041363 h 2344739"/>
              <a:gd name="connsiteX198" fmla="*/ 1739352 w 12193149"/>
              <a:gd name="connsiteY198" fmla="*/ 2036312 h 2344739"/>
              <a:gd name="connsiteX199" fmla="*/ 1676219 w 12193149"/>
              <a:gd name="connsiteY199" fmla="*/ 2019963 h 2344739"/>
              <a:gd name="connsiteX200" fmla="*/ 1609817 w 12193149"/>
              <a:gd name="connsiteY200" fmla="*/ 2013066 h 2344739"/>
              <a:gd name="connsiteX201" fmla="*/ 1497258 w 12193149"/>
              <a:gd name="connsiteY201" fmla="*/ 1987476 h 2344739"/>
              <a:gd name="connsiteX202" fmla="*/ 1151127 w 12193149"/>
              <a:gd name="connsiteY202" fmla="*/ 1938041 h 2344739"/>
              <a:gd name="connsiteX203" fmla="*/ 859417 w 12193149"/>
              <a:gd name="connsiteY203" fmla="*/ 1928608 h 2344739"/>
              <a:gd name="connsiteX204" fmla="*/ 838688 w 12193149"/>
              <a:gd name="connsiteY204" fmla="*/ 1929821 h 2344739"/>
              <a:gd name="connsiteX205" fmla="*/ 817957 w 12193149"/>
              <a:gd name="connsiteY205" fmla="*/ 1927857 h 2344739"/>
              <a:gd name="connsiteX206" fmla="*/ 812654 w 12193149"/>
              <a:gd name="connsiteY206" fmla="*/ 1930751 h 2344739"/>
              <a:gd name="connsiteX207" fmla="*/ 721195 w 12193149"/>
              <a:gd name="connsiteY207" fmla="*/ 1929661 h 2344739"/>
              <a:gd name="connsiteX208" fmla="*/ 720890 w 12193149"/>
              <a:gd name="connsiteY208" fmla="*/ 1928399 h 2344739"/>
              <a:gd name="connsiteX209" fmla="*/ 710023 w 12193149"/>
              <a:gd name="connsiteY209" fmla="*/ 1922722 h 2344739"/>
              <a:gd name="connsiteX210" fmla="*/ 597940 w 12193149"/>
              <a:gd name="connsiteY210" fmla="*/ 1879864 h 2344739"/>
              <a:gd name="connsiteX211" fmla="*/ 579683 w 12193149"/>
              <a:gd name="connsiteY211" fmla="*/ 1877212 h 2344739"/>
              <a:gd name="connsiteX212" fmla="*/ 572865 w 12193149"/>
              <a:gd name="connsiteY212" fmla="*/ 1877401 h 2344739"/>
              <a:gd name="connsiteX213" fmla="*/ 446247 w 12193149"/>
              <a:gd name="connsiteY213" fmla="*/ 1839371 h 2344739"/>
              <a:gd name="connsiteX214" fmla="*/ 405163 w 12193149"/>
              <a:gd name="connsiteY214" fmla="*/ 1833548 h 2344739"/>
              <a:gd name="connsiteX215" fmla="*/ 293583 w 12193149"/>
              <a:gd name="connsiteY215" fmla="*/ 1812852 h 2344739"/>
              <a:gd name="connsiteX216" fmla="*/ 119529 w 12193149"/>
              <a:gd name="connsiteY216" fmla="*/ 1761047 h 2344739"/>
              <a:gd name="connsiteX217" fmla="*/ 16674 w 12193149"/>
              <a:gd name="connsiteY217" fmla="*/ 1758191 h 2344739"/>
              <a:gd name="connsiteX218" fmla="*/ 1150 w 12193149"/>
              <a:gd name="connsiteY218" fmla="*/ 1752722 h 2344739"/>
              <a:gd name="connsiteX219" fmla="*/ 1148 w 12193149"/>
              <a:gd name="connsiteY219" fmla="*/ 222213 h 2344739"/>
              <a:gd name="connsiteX220" fmla="*/ 1148 w 12193149"/>
              <a:gd name="connsiteY220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8 w 12193149"/>
              <a:gd name="connsiteY2" fmla="*/ 222213 h 2344739"/>
              <a:gd name="connsiteX3" fmla="*/ 12193148 w 12193149"/>
              <a:gd name="connsiteY3" fmla="*/ 389190 h 2344739"/>
              <a:gd name="connsiteX4" fmla="*/ 12193149 w 12193149"/>
              <a:gd name="connsiteY4" fmla="*/ 579739 h 2344739"/>
              <a:gd name="connsiteX5" fmla="*/ 12185986 w 12193149"/>
              <a:gd name="connsiteY5" fmla="*/ 584189 h 2344739"/>
              <a:gd name="connsiteX6" fmla="*/ 12156363 w 12193149"/>
              <a:gd name="connsiteY6" fmla="*/ 597366 h 2344739"/>
              <a:gd name="connsiteX7" fmla="*/ 12139215 w 12193149"/>
              <a:gd name="connsiteY7" fmla="*/ 623179 h 2344739"/>
              <a:gd name="connsiteX8" fmla="*/ 12126327 w 12193149"/>
              <a:gd name="connsiteY8" fmla="*/ 624690 h 2344739"/>
              <a:gd name="connsiteX9" fmla="*/ 12124007 w 12193149"/>
              <a:gd name="connsiteY9" fmla="*/ 624794 h 2344739"/>
              <a:gd name="connsiteX10" fmla="*/ 12116854 w 12193149"/>
              <a:gd name="connsiteY10" fmla="*/ 628608 h 2344739"/>
              <a:gd name="connsiteX11" fmla="*/ 12099497 w 12193149"/>
              <a:gd name="connsiteY11" fmla="*/ 628139 h 2344739"/>
              <a:gd name="connsiteX12" fmla="*/ 12087073 w 12193149"/>
              <a:gd name="connsiteY12" fmla="*/ 636341 h 2344739"/>
              <a:gd name="connsiteX13" fmla="*/ 12031073 w 12193149"/>
              <a:gd name="connsiteY13" fmla="*/ 680009 h 2344739"/>
              <a:gd name="connsiteX14" fmla="*/ 11995833 w 12193149"/>
              <a:gd name="connsiteY14" fmla="*/ 703458 h 2344739"/>
              <a:gd name="connsiteX15" fmla="*/ 11979717 w 12193149"/>
              <a:gd name="connsiteY15" fmla="*/ 708161 h 2344739"/>
              <a:gd name="connsiteX16" fmla="*/ 11959046 w 12193149"/>
              <a:gd name="connsiteY16" fmla="*/ 717558 h 2344739"/>
              <a:gd name="connsiteX17" fmla="*/ 11920454 w 12193149"/>
              <a:gd name="connsiteY17" fmla="*/ 730883 h 2344739"/>
              <a:gd name="connsiteX18" fmla="*/ 11903656 w 12193149"/>
              <a:gd name="connsiteY18" fmla="*/ 742426 h 2344739"/>
              <a:gd name="connsiteX19" fmla="*/ 11895048 w 12193149"/>
              <a:gd name="connsiteY19" fmla="*/ 744791 h 2344739"/>
              <a:gd name="connsiteX20" fmla="*/ 11891968 w 12193149"/>
              <a:gd name="connsiteY20" fmla="*/ 755729 h 2344739"/>
              <a:gd name="connsiteX21" fmla="*/ 11870776 w 12193149"/>
              <a:gd name="connsiteY21" fmla="*/ 777816 h 2344739"/>
              <a:gd name="connsiteX22" fmla="*/ 11813376 w 12193149"/>
              <a:gd name="connsiteY22" fmla="*/ 797659 h 2344739"/>
              <a:gd name="connsiteX23" fmla="*/ 11749767 w 12193149"/>
              <a:gd name="connsiteY23" fmla="*/ 872002 h 2344739"/>
              <a:gd name="connsiteX24" fmla="*/ 11590693 w 12193149"/>
              <a:gd name="connsiteY24" fmla="*/ 963777 h 2344739"/>
              <a:gd name="connsiteX25" fmla="*/ 11506817 w 12193149"/>
              <a:gd name="connsiteY25" fmla="*/ 1033623 h 2344739"/>
              <a:gd name="connsiteX26" fmla="*/ 11280332 w 12193149"/>
              <a:gd name="connsiteY26" fmla="*/ 1223571 h 2344739"/>
              <a:gd name="connsiteX27" fmla="*/ 11228309 w 12193149"/>
              <a:gd name="connsiteY27" fmla="*/ 1276236 h 2344739"/>
              <a:gd name="connsiteX28" fmla="*/ 11218087 w 12193149"/>
              <a:gd name="connsiteY28" fmla="*/ 1275961 h 2344739"/>
              <a:gd name="connsiteX29" fmla="*/ 11217184 w 12193149"/>
              <a:gd name="connsiteY29" fmla="*/ 1275018 h 2344739"/>
              <a:gd name="connsiteX30" fmla="*/ 11188885 w 12193149"/>
              <a:gd name="connsiteY30" fmla="*/ 1292383 h 2344739"/>
              <a:gd name="connsiteX31" fmla="*/ 11184501 w 12193149"/>
              <a:gd name="connsiteY31" fmla="*/ 1292525 h 2344739"/>
              <a:gd name="connsiteX32" fmla="*/ 11166854 w 12193149"/>
              <a:gd name="connsiteY32" fmla="*/ 1306612 h 2344739"/>
              <a:gd name="connsiteX33" fmla="*/ 11157311 w 12193149"/>
              <a:gd name="connsiteY33" fmla="*/ 1312414 h 2344739"/>
              <a:gd name="connsiteX34" fmla="*/ 11155496 w 12193149"/>
              <a:gd name="connsiteY34" fmla="*/ 1317097 h 2344739"/>
              <a:gd name="connsiteX35" fmla="*/ 11140961 w 12193149"/>
              <a:gd name="connsiteY35" fmla="*/ 1324115 h 2344739"/>
              <a:gd name="connsiteX36" fmla="*/ 11138961 w 12193149"/>
              <a:gd name="connsiteY36" fmla="*/ 1323772 h 2344739"/>
              <a:gd name="connsiteX37" fmla="*/ 11128208 w 12193149"/>
              <a:gd name="connsiteY37" fmla="*/ 1333832 h 2344739"/>
              <a:gd name="connsiteX38" fmla="*/ 11120691 w 12193149"/>
              <a:gd name="connsiteY38" fmla="*/ 1347424 h 2344739"/>
              <a:gd name="connsiteX39" fmla="*/ 10894683 w 12193149"/>
              <a:gd name="connsiteY39" fmla="*/ 1473399 h 2344739"/>
              <a:gd name="connsiteX40" fmla="*/ 10773300 w 12193149"/>
              <a:gd name="connsiteY40" fmla="*/ 1523191 h 2344739"/>
              <a:gd name="connsiteX41" fmla="*/ 10627668 w 12193149"/>
              <a:gd name="connsiteY41" fmla="*/ 1559229 h 2344739"/>
              <a:gd name="connsiteX42" fmla="*/ 10581895 w 12193149"/>
              <a:gd name="connsiteY42" fmla="*/ 1568689 h 2344739"/>
              <a:gd name="connsiteX43" fmla="*/ 10547790 w 12193149"/>
              <a:gd name="connsiteY43" fmla="*/ 1598423 h 2344739"/>
              <a:gd name="connsiteX44" fmla="*/ 10529643 w 12193149"/>
              <a:gd name="connsiteY44" fmla="*/ 1596907 h 2344739"/>
              <a:gd name="connsiteX45" fmla="*/ 10526446 w 12193149"/>
              <a:gd name="connsiteY45" fmla="*/ 1596411 h 2344739"/>
              <a:gd name="connsiteX46" fmla="*/ 10515129 w 12193149"/>
              <a:gd name="connsiteY46" fmla="*/ 1599537 h 2344739"/>
              <a:gd name="connsiteX47" fmla="*/ 10491735 w 12193149"/>
              <a:gd name="connsiteY47" fmla="*/ 1594156 h 2344739"/>
              <a:gd name="connsiteX48" fmla="*/ 10471418 w 12193149"/>
              <a:gd name="connsiteY48" fmla="*/ 1601693 h 2344739"/>
              <a:gd name="connsiteX49" fmla="*/ 10377042 w 12193149"/>
              <a:gd name="connsiteY49" fmla="*/ 1644598 h 2344739"/>
              <a:gd name="connsiteX50" fmla="*/ 10319338 w 12193149"/>
              <a:gd name="connsiteY50" fmla="*/ 1666221 h 2344739"/>
              <a:gd name="connsiteX51" fmla="*/ 10295467 w 12193149"/>
              <a:gd name="connsiteY51" fmla="*/ 1668079 h 2344739"/>
              <a:gd name="connsiteX52" fmla="*/ 10263443 w 12193149"/>
              <a:gd name="connsiteY52" fmla="*/ 1674948 h 2344739"/>
              <a:gd name="connsiteX53" fmla="*/ 10205418 w 12193149"/>
              <a:gd name="connsiteY53" fmla="*/ 1682149 h 2344739"/>
              <a:gd name="connsiteX54" fmla="*/ 10177759 w 12193149"/>
              <a:gd name="connsiteY54" fmla="*/ 1692943 h 2344739"/>
              <a:gd name="connsiteX55" fmla="*/ 10165070 w 12193149"/>
              <a:gd name="connsiteY55" fmla="*/ 1693739 h 2344739"/>
              <a:gd name="connsiteX56" fmla="*/ 10156308 w 12193149"/>
              <a:gd name="connsiteY56" fmla="*/ 1707487 h 2344739"/>
              <a:gd name="connsiteX57" fmla="*/ 10118267 w 12193149"/>
              <a:gd name="connsiteY57" fmla="*/ 1731142 h 2344739"/>
              <a:gd name="connsiteX58" fmla="*/ 10083317 w 12193149"/>
              <a:gd name="connsiteY58" fmla="*/ 1743296 h 2344739"/>
              <a:gd name="connsiteX59" fmla="*/ 10040388 w 12193149"/>
              <a:gd name="connsiteY59" fmla="*/ 1741632 h 2344739"/>
              <a:gd name="connsiteX60" fmla="*/ 9961167 w 12193149"/>
              <a:gd name="connsiteY60" fmla="*/ 1757147 h 2344739"/>
              <a:gd name="connsiteX61" fmla="*/ 9848940 w 12193149"/>
              <a:gd name="connsiteY61" fmla="*/ 1763915 h 2344739"/>
              <a:gd name="connsiteX62" fmla="*/ 9729457 w 12193149"/>
              <a:gd name="connsiteY62" fmla="*/ 1784122 h 2344739"/>
              <a:gd name="connsiteX63" fmla="*/ 9613704 w 12193149"/>
              <a:gd name="connsiteY63" fmla="*/ 1812371 h 2344739"/>
              <a:gd name="connsiteX64" fmla="*/ 9338590 w 12193149"/>
              <a:gd name="connsiteY64" fmla="*/ 1869293 h 2344739"/>
              <a:gd name="connsiteX65" fmla="*/ 9232518 w 12193149"/>
              <a:gd name="connsiteY65" fmla="*/ 1893149 h 2344739"/>
              <a:gd name="connsiteX66" fmla="*/ 9156690 w 12193149"/>
              <a:gd name="connsiteY66" fmla="*/ 1903228 h 2344739"/>
              <a:gd name="connsiteX67" fmla="*/ 9054601 w 12193149"/>
              <a:gd name="connsiteY67" fmla="*/ 1910755 h 2344739"/>
              <a:gd name="connsiteX68" fmla="*/ 9006634 w 12193149"/>
              <a:gd name="connsiteY68" fmla="*/ 1914040 h 2344739"/>
              <a:gd name="connsiteX69" fmla="*/ 9006349 w 12193149"/>
              <a:gd name="connsiteY69" fmla="*/ 1913800 h 2344739"/>
              <a:gd name="connsiteX70" fmla="*/ 8997380 w 12193149"/>
              <a:gd name="connsiteY70" fmla="*/ 1915011 h 2344739"/>
              <a:gd name="connsiteX71" fmla="*/ 8991542 w 12193149"/>
              <a:gd name="connsiteY71" fmla="*/ 1917072 h 2344739"/>
              <a:gd name="connsiteX72" fmla="*/ 8975485 w 12193149"/>
              <a:gd name="connsiteY72" fmla="*/ 1920298 h 2344739"/>
              <a:gd name="connsiteX73" fmla="*/ 8969159 w 12193149"/>
              <a:gd name="connsiteY73" fmla="*/ 1919598 h 2344739"/>
              <a:gd name="connsiteX74" fmla="*/ 8964196 w 12193149"/>
              <a:gd name="connsiteY74" fmla="*/ 1917373 h 2344739"/>
              <a:gd name="connsiteX75" fmla="*/ 8930136 w 12193149"/>
              <a:gd name="connsiteY75" fmla="*/ 1914185 h 2344739"/>
              <a:gd name="connsiteX76" fmla="*/ 8753592 w 12193149"/>
              <a:gd name="connsiteY76" fmla="*/ 1933417 h 2344739"/>
              <a:gd name="connsiteX77" fmla="*/ 8708995 w 12193149"/>
              <a:gd name="connsiteY77" fmla="*/ 1935518 h 2344739"/>
              <a:gd name="connsiteX78" fmla="*/ 8597219 w 12193149"/>
              <a:gd name="connsiteY78" fmla="*/ 1944090 h 2344739"/>
              <a:gd name="connsiteX79" fmla="*/ 8526378 w 12193149"/>
              <a:gd name="connsiteY79" fmla="*/ 1929248 h 2344739"/>
              <a:gd name="connsiteX80" fmla="*/ 8512131 w 12193149"/>
              <a:gd name="connsiteY80" fmla="*/ 1935163 h 2344739"/>
              <a:gd name="connsiteX81" fmla="*/ 8507315 w 12193149"/>
              <a:gd name="connsiteY81" fmla="*/ 1938164 h 2344739"/>
              <a:gd name="connsiteX82" fmla="*/ 8499116 w 12193149"/>
              <a:gd name="connsiteY82" fmla="*/ 1940902 h 2344739"/>
              <a:gd name="connsiteX83" fmla="*/ 8498742 w 12193149"/>
              <a:gd name="connsiteY83" fmla="*/ 1940723 h 2344739"/>
              <a:gd name="connsiteX84" fmla="*/ 8491397 w 12193149"/>
              <a:gd name="connsiteY84" fmla="*/ 1943773 h 2344739"/>
              <a:gd name="connsiteX85" fmla="*/ 8368330 w 12193149"/>
              <a:gd name="connsiteY85" fmla="*/ 1957815 h 2344739"/>
              <a:gd name="connsiteX86" fmla="*/ 8354947 w 12193149"/>
              <a:gd name="connsiteY86" fmla="*/ 1958009 h 2344739"/>
              <a:gd name="connsiteX87" fmla="*/ 8321252 w 12193149"/>
              <a:gd name="connsiteY87" fmla="*/ 1974587 h 2344739"/>
              <a:gd name="connsiteX88" fmla="*/ 8315581 w 12193149"/>
              <a:gd name="connsiteY88" fmla="*/ 1974913 h 2344739"/>
              <a:gd name="connsiteX89" fmla="*/ 8296322 w 12193149"/>
              <a:gd name="connsiteY89" fmla="*/ 1988808 h 2344739"/>
              <a:gd name="connsiteX90" fmla="*/ 8285424 w 12193149"/>
              <a:gd name="connsiteY90" fmla="*/ 1994631 h 2344739"/>
              <a:gd name="connsiteX91" fmla="*/ 8284298 w 12193149"/>
              <a:gd name="connsiteY91" fmla="*/ 1999074 h 2344739"/>
              <a:gd name="connsiteX92" fmla="*/ 8267224 w 12193149"/>
              <a:gd name="connsiteY92" fmla="*/ 2006249 h 2344739"/>
              <a:gd name="connsiteX93" fmla="*/ 8264525 w 12193149"/>
              <a:gd name="connsiteY93" fmla="*/ 2006019 h 2344739"/>
              <a:gd name="connsiteX94" fmla="*/ 8253181 w 12193149"/>
              <a:gd name="connsiteY94" fmla="*/ 2015862 h 2344739"/>
              <a:gd name="connsiteX95" fmla="*/ 8246982 w 12193149"/>
              <a:gd name="connsiteY95" fmla="*/ 2028854 h 2344739"/>
              <a:gd name="connsiteX96" fmla="*/ 8091420 w 12193149"/>
              <a:gd name="connsiteY96" fmla="*/ 2075015 h 2344739"/>
              <a:gd name="connsiteX97" fmla="*/ 7906555 w 12193149"/>
              <a:gd name="connsiteY97" fmla="*/ 2116988 h 2344739"/>
              <a:gd name="connsiteX98" fmla="*/ 7719893 w 12193149"/>
              <a:gd name="connsiteY98" fmla="*/ 2142703 h 2344739"/>
              <a:gd name="connsiteX99" fmla="*/ 7615495 w 12193149"/>
              <a:gd name="connsiteY99" fmla="*/ 2139232 h 2344739"/>
              <a:gd name="connsiteX100" fmla="*/ 7528691 w 12193149"/>
              <a:gd name="connsiteY100" fmla="*/ 2145060 h 2344739"/>
              <a:gd name="connsiteX101" fmla="*/ 7520719 w 12193149"/>
              <a:gd name="connsiteY101" fmla="*/ 2147613 h 2344739"/>
              <a:gd name="connsiteX102" fmla="*/ 7508559 w 12193149"/>
              <a:gd name="connsiteY102" fmla="*/ 2148948 h 2344739"/>
              <a:gd name="connsiteX103" fmla="*/ 7508188 w 12193149"/>
              <a:gd name="connsiteY103" fmla="*/ 2148621 h 2344739"/>
              <a:gd name="connsiteX104" fmla="*/ 7496943 w 12193149"/>
              <a:gd name="connsiteY104" fmla="*/ 2150573 h 2344739"/>
              <a:gd name="connsiteX105" fmla="*/ 7219707 w 12193149"/>
              <a:gd name="connsiteY105" fmla="*/ 2156680 h 2344739"/>
              <a:gd name="connsiteX106" fmla="*/ 7202249 w 12193149"/>
              <a:gd name="connsiteY106" fmla="*/ 2161230 h 2344739"/>
              <a:gd name="connsiteX107" fmla="*/ 7198152 w 12193149"/>
              <a:gd name="connsiteY107" fmla="*/ 2166588 h 2344739"/>
              <a:gd name="connsiteX108" fmla="*/ 7171956 w 12193149"/>
              <a:gd name="connsiteY108" fmla="*/ 2171236 h 2344739"/>
              <a:gd name="connsiteX109" fmla="*/ 7098136 w 12193149"/>
              <a:gd name="connsiteY109" fmla="*/ 2183464 h 2344739"/>
              <a:gd name="connsiteX110" fmla="*/ 7019644 w 12193149"/>
              <a:gd name="connsiteY110" fmla="*/ 2183090 h 2344739"/>
              <a:gd name="connsiteX111" fmla="*/ 6905294 w 12193149"/>
              <a:gd name="connsiteY111" fmla="*/ 2212596 h 2344739"/>
              <a:gd name="connsiteX112" fmla="*/ 6709370 w 12193149"/>
              <a:gd name="connsiteY112" fmla="*/ 2240551 h 2344739"/>
              <a:gd name="connsiteX113" fmla="*/ 6550602 w 12193149"/>
              <a:gd name="connsiteY113" fmla="*/ 2269327 h 2344739"/>
              <a:gd name="connsiteX114" fmla="*/ 6318708 w 12193149"/>
              <a:gd name="connsiteY114" fmla="*/ 2316127 h 2344739"/>
              <a:gd name="connsiteX115" fmla="*/ 6169822 w 12193149"/>
              <a:gd name="connsiteY115" fmla="*/ 2318214 h 2344739"/>
              <a:gd name="connsiteX116" fmla="*/ 6074996 w 12193149"/>
              <a:gd name="connsiteY116" fmla="*/ 2338676 h 2344739"/>
              <a:gd name="connsiteX117" fmla="*/ 6069677 w 12193149"/>
              <a:gd name="connsiteY117" fmla="*/ 2337139 h 2344739"/>
              <a:gd name="connsiteX118" fmla="*/ 6049786 w 12193149"/>
              <a:gd name="connsiteY118" fmla="*/ 2337822 h 2344739"/>
              <a:gd name="connsiteX119" fmla="*/ 6042433 w 12193149"/>
              <a:gd name="connsiteY119" fmla="*/ 2329473 h 2344739"/>
              <a:gd name="connsiteX120" fmla="*/ 6011238 w 12193149"/>
              <a:gd name="connsiteY120" fmla="*/ 2324380 h 2344739"/>
              <a:gd name="connsiteX121" fmla="*/ 5958523 w 12193149"/>
              <a:gd name="connsiteY121" fmla="*/ 2328024 h 2344739"/>
              <a:gd name="connsiteX122" fmla="*/ 5760067 w 12193149"/>
              <a:gd name="connsiteY122" fmla="*/ 2343716 h 2344739"/>
              <a:gd name="connsiteX123" fmla="*/ 5628108 w 12193149"/>
              <a:gd name="connsiteY123" fmla="*/ 2344739 h 2344739"/>
              <a:gd name="connsiteX124" fmla="*/ 5472054 w 12193149"/>
              <a:gd name="connsiteY124" fmla="*/ 2330719 h 2344739"/>
              <a:gd name="connsiteX125" fmla="*/ 5433909 w 12193149"/>
              <a:gd name="connsiteY125" fmla="*/ 2319466 h 2344739"/>
              <a:gd name="connsiteX126" fmla="*/ 5382817 w 12193149"/>
              <a:gd name="connsiteY126" fmla="*/ 2301764 h 2344739"/>
              <a:gd name="connsiteX127" fmla="*/ 5262912 w 12193149"/>
              <a:gd name="connsiteY127" fmla="*/ 2281347 h 2344739"/>
              <a:gd name="connsiteX128" fmla="*/ 5224109 w 12193149"/>
              <a:gd name="connsiteY128" fmla="*/ 2270223 h 2344739"/>
              <a:gd name="connsiteX129" fmla="*/ 5175808 w 12193149"/>
              <a:gd name="connsiteY129" fmla="*/ 2267233 h 2344739"/>
              <a:gd name="connsiteX130" fmla="*/ 5157702 w 12193149"/>
              <a:gd name="connsiteY130" fmla="*/ 2260010 h 2344739"/>
              <a:gd name="connsiteX131" fmla="*/ 5143747 w 12193149"/>
              <a:gd name="connsiteY131" fmla="*/ 2256610 h 2344739"/>
              <a:gd name="connsiteX132" fmla="*/ 5140744 w 12193149"/>
              <a:gd name="connsiteY132" fmla="*/ 2254509 h 2344739"/>
              <a:gd name="connsiteX133" fmla="*/ 5122807 w 12193149"/>
              <a:gd name="connsiteY133" fmla="*/ 2243656 h 2344739"/>
              <a:gd name="connsiteX134" fmla="*/ 5066938 w 12193149"/>
              <a:gd name="connsiteY134" fmla="*/ 2250227 h 2344739"/>
              <a:gd name="connsiteX135" fmla="*/ 5012662 w 12193149"/>
              <a:gd name="connsiteY135" fmla="*/ 2233846 h 2344739"/>
              <a:gd name="connsiteX136" fmla="*/ 4841589 w 12193149"/>
              <a:gd name="connsiteY136" fmla="*/ 2209829 h 2344739"/>
              <a:gd name="connsiteX137" fmla="*/ 4763595 w 12193149"/>
              <a:gd name="connsiteY137" fmla="*/ 2182061 h 2344739"/>
              <a:gd name="connsiteX138" fmla="*/ 4724334 w 12193149"/>
              <a:gd name="connsiteY138" fmla="*/ 2173047 h 2344739"/>
              <a:gd name="connsiteX139" fmla="*/ 4722324 w 12193149"/>
              <a:gd name="connsiteY139" fmla="*/ 2172298 h 2344739"/>
              <a:gd name="connsiteX140" fmla="*/ 4723259 w 12193149"/>
              <a:gd name="connsiteY140" fmla="*/ 2172087 h 2344739"/>
              <a:gd name="connsiteX141" fmla="*/ 4718350 w 12193149"/>
              <a:gd name="connsiteY141" fmla="*/ 2170817 h 2344739"/>
              <a:gd name="connsiteX142" fmla="*/ 4722324 w 12193149"/>
              <a:gd name="connsiteY142" fmla="*/ 2172298 h 2344739"/>
              <a:gd name="connsiteX143" fmla="*/ 4716674 w 12193149"/>
              <a:gd name="connsiteY143" fmla="*/ 2173573 h 2344739"/>
              <a:gd name="connsiteX144" fmla="*/ 4516962 w 12193149"/>
              <a:gd name="connsiteY144" fmla="*/ 2163671 h 2344739"/>
              <a:gd name="connsiteX145" fmla="*/ 4429691 w 12193149"/>
              <a:gd name="connsiteY145" fmla="*/ 2153020 h 2344739"/>
              <a:gd name="connsiteX146" fmla="*/ 4364023 w 12193149"/>
              <a:gd name="connsiteY146" fmla="*/ 2151674 h 2344739"/>
              <a:gd name="connsiteX147" fmla="*/ 4318114 w 12193149"/>
              <a:gd name="connsiteY147" fmla="*/ 2158289 h 2344739"/>
              <a:gd name="connsiteX148" fmla="*/ 4316258 w 12193149"/>
              <a:gd name="connsiteY148" fmla="*/ 2156948 h 2344739"/>
              <a:gd name="connsiteX149" fmla="*/ 4296292 w 12193149"/>
              <a:gd name="connsiteY149" fmla="*/ 2155069 h 2344739"/>
              <a:gd name="connsiteX150" fmla="*/ 4291212 w 12193149"/>
              <a:gd name="connsiteY150" fmla="*/ 2157986 h 2344739"/>
              <a:gd name="connsiteX151" fmla="*/ 4277290 w 12193149"/>
              <a:gd name="connsiteY151" fmla="*/ 2157740 h 2344739"/>
              <a:gd name="connsiteX152" fmla="*/ 4249265 w 12193149"/>
              <a:gd name="connsiteY152" fmla="*/ 2160064 h 2344739"/>
              <a:gd name="connsiteX153" fmla="*/ 4203199 w 12193149"/>
              <a:gd name="connsiteY153" fmla="*/ 2157269 h 2344739"/>
              <a:gd name="connsiteX154" fmla="*/ 4202893 w 12193149"/>
              <a:gd name="connsiteY154" fmla="*/ 2156010 h 2344739"/>
              <a:gd name="connsiteX155" fmla="*/ 4192396 w 12193149"/>
              <a:gd name="connsiteY155" fmla="*/ 2150376 h 2344739"/>
              <a:gd name="connsiteX156" fmla="*/ 4143893 w 12193149"/>
              <a:gd name="connsiteY156" fmla="*/ 2134511 h 2344739"/>
              <a:gd name="connsiteX157" fmla="*/ 4084245 w 12193149"/>
              <a:gd name="connsiteY157" fmla="*/ 2107978 h 2344739"/>
              <a:gd name="connsiteX158" fmla="*/ 4075694 w 12193149"/>
              <a:gd name="connsiteY158" fmla="*/ 2107143 h 2344739"/>
              <a:gd name="connsiteX159" fmla="*/ 4075575 w 12193149"/>
              <a:gd name="connsiteY159" fmla="*/ 2106844 h 2344739"/>
              <a:gd name="connsiteX160" fmla="*/ 4066658 w 12193149"/>
              <a:gd name="connsiteY160" fmla="*/ 2105400 h 2344739"/>
              <a:gd name="connsiteX161" fmla="*/ 4060102 w 12193149"/>
              <a:gd name="connsiteY161" fmla="*/ 2105618 h 2344739"/>
              <a:gd name="connsiteX162" fmla="*/ 4043512 w 12193149"/>
              <a:gd name="connsiteY162" fmla="*/ 2103997 h 2344739"/>
              <a:gd name="connsiteX163" fmla="*/ 4038145 w 12193149"/>
              <a:gd name="connsiteY163" fmla="*/ 2101563 h 2344739"/>
              <a:gd name="connsiteX164" fmla="*/ 4036511 w 12193149"/>
              <a:gd name="connsiteY164" fmla="*/ 2097896 h 2344739"/>
              <a:gd name="connsiteX165" fmla="*/ 4034926 w 12193149"/>
              <a:gd name="connsiteY165" fmla="*/ 2098131 h 2344739"/>
              <a:gd name="connsiteX166" fmla="*/ 4005686 w 12193149"/>
              <a:gd name="connsiteY166" fmla="*/ 2085563 h 2344739"/>
              <a:gd name="connsiteX167" fmla="*/ 3937994 w 12193149"/>
              <a:gd name="connsiteY167" fmla="*/ 2068106 h 2344739"/>
              <a:gd name="connsiteX168" fmla="*/ 3898423 w 12193149"/>
              <a:gd name="connsiteY168" fmla="*/ 2062451 h 2344739"/>
              <a:gd name="connsiteX169" fmla="*/ 3790908 w 12193149"/>
              <a:gd name="connsiteY169" fmla="*/ 2042213 h 2344739"/>
              <a:gd name="connsiteX170" fmla="*/ 3683661 w 12193149"/>
              <a:gd name="connsiteY170" fmla="*/ 2018290 h 2344739"/>
              <a:gd name="connsiteX171" fmla="*/ 3611183 w 12193149"/>
              <a:gd name="connsiteY171" fmla="*/ 1986019 h 2344739"/>
              <a:gd name="connsiteX172" fmla="*/ 3605003 w 12193149"/>
              <a:gd name="connsiteY172" fmla="*/ 1987381 h 2344739"/>
              <a:gd name="connsiteX173" fmla="*/ 3595884 w 12193149"/>
              <a:gd name="connsiteY173" fmla="*/ 1987545 h 2344739"/>
              <a:gd name="connsiteX174" fmla="*/ 3595649 w 12193149"/>
              <a:gd name="connsiteY174" fmla="*/ 1987276 h 2344739"/>
              <a:gd name="connsiteX175" fmla="*/ 3587126 w 12193149"/>
              <a:gd name="connsiteY175" fmla="*/ 1987966 h 2344739"/>
              <a:gd name="connsiteX176" fmla="*/ 3537283 w 12193149"/>
              <a:gd name="connsiteY176" fmla="*/ 1978267 h 2344739"/>
              <a:gd name="connsiteX177" fmla="*/ 3474371 w 12193149"/>
              <a:gd name="connsiteY177" fmla="*/ 1974606 h 2344739"/>
              <a:gd name="connsiteX178" fmla="*/ 3401876 w 12193149"/>
              <a:gd name="connsiteY178" fmla="*/ 1962558 h 2344739"/>
              <a:gd name="connsiteX179" fmla="*/ 3365036 w 12193149"/>
              <a:gd name="connsiteY179" fmla="*/ 1979510 h 2344739"/>
              <a:gd name="connsiteX180" fmla="*/ 3345174 w 12193149"/>
              <a:gd name="connsiteY180" fmla="*/ 1981192 h 2344739"/>
              <a:gd name="connsiteX181" fmla="*/ 3342846 w 12193149"/>
              <a:gd name="connsiteY181" fmla="*/ 1980217 h 2344739"/>
              <a:gd name="connsiteX182" fmla="*/ 3263504 w 12193149"/>
              <a:gd name="connsiteY182" fmla="*/ 1986094 h 2344739"/>
              <a:gd name="connsiteX183" fmla="*/ 3143704 w 12193149"/>
              <a:gd name="connsiteY183" fmla="*/ 1993869 h 2344739"/>
              <a:gd name="connsiteX184" fmla="*/ 3031439 w 12193149"/>
              <a:gd name="connsiteY184" fmla="*/ 1996512 h 2344739"/>
              <a:gd name="connsiteX185" fmla="*/ 2782717 w 12193149"/>
              <a:gd name="connsiteY185" fmla="*/ 2018333 h 2344739"/>
              <a:gd name="connsiteX186" fmla="*/ 2647675 w 12193149"/>
              <a:gd name="connsiteY186" fmla="*/ 2028869 h 2344739"/>
              <a:gd name="connsiteX187" fmla="*/ 2569176 w 12193149"/>
              <a:gd name="connsiteY187" fmla="*/ 2002628 h 2344739"/>
              <a:gd name="connsiteX188" fmla="*/ 2444403 w 12193149"/>
              <a:gd name="connsiteY188" fmla="*/ 2016529 h 2344739"/>
              <a:gd name="connsiteX189" fmla="*/ 2316260 w 12193149"/>
              <a:gd name="connsiteY189" fmla="*/ 2024996 h 2344739"/>
              <a:gd name="connsiteX190" fmla="*/ 2209726 w 12193149"/>
              <a:gd name="connsiteY190" fmla="*/ 2019763 h 2344739"/>
              <a:gd name="connsiteX191" fmla="*/ 2095813 w 12193149"/>
              <a:gd name="connsiteY191" fmla="*/ 2003052 h 2344739"/>
              <a:gd name="connsiteX192" fmla="*/ 1998504 w 12193149"/>
              <a:gd name="connsiteY192" fmla="*/ 1995032 h 2344739"/>
              <a:gd name="connsiteX193" fmla="*/ 1929320 w 12193149"/>
              <a:gd name="connsiteY193" fmla="*/ 2016977 h 2344739"/>
              <a:gd name="connsiteX194" fmla="*/ 1922798 w 12193149"/>
              <a:gd name="connsiteY194" fmla="*/ 2012146 h 2344739"/>
              <a:gd name="connsiteX195" fmla="*/ 1874228 w 12193149"/>
              <a:gd name="connsiteY195" fmla="*/ 2013741 h 2344739"/>
              <a:gd name="connsiteX196" fmla="*/ 1787803 w 12193149"/>
              <a:gd name="connsiteY196" fmla="*/ 2041363 h 2344739"/>
              <a:gd name="connsiteX197" fmla="*/ 1739352 w 12193149"/>
              <a:gd name="connsiteY197" fmla="*/ 2036312 h 2344739"/>
              <a:gd name="connsiteX198" fmla="*/ 1676219 w 12193149"/>
              <a:gd name="connsiteY198" fmla="*/ 2019963 h 2344739"/>
              <a:gd name="connsiteX199" fmla="*/ 1609817 w 12193149"/>
              <a:gd name="connsiteY199" fmla="*/ 2013066 h 2344739"/>
              <a:gd name="connsiteX200" fmla="*/ 1497258 w 12193149"/>
              <a:gd name="connsiteY200" fmla="*/ 1987476 h 2344739"/>
              <a:gd name="connsiteX201" fmla="*/ 1151127 w 12193149"/>
              <a:gd name="connsiteY201" fmla="*/ 1938041 h 2344739"/>
              <a:gd name="connsiteX202" fmla="*/ 859417 w 12193149"/>
              <a:gd name="connsiteY202" fmla="*/ 1928608 h 2344739"/>
              <a:gd name="connsiteX203" fmla="*/ 838688 w 12193149"/>
              <a:gd name="connsiteY203" fmla="*/ 1929821 h 2344739"/>
              <a:gd name="connsiteX204" fmla="*/ 817957 w 12193149"/>
              <a:gd name="connsiteY204" fmla="*/ 1927857 h 2344739"/>
              <a:gd name="connsiteX205" fmla="*/ 812654 w 12193149"/>
              <a:gd name="connsiteY205" fmla="*/ 1930751 h 2344739"/>
              <a:gd name="connsiteX206" fmla="*/ 721195 w 12193149"/>
              <a:gd name="connsiteY206" fmla="*/ 1929661 h 2344739"/>
              <a:gd name="connsiteX207" fmla="*/ 720890 w 12193149"/>
              <a:gd name="connsiteY207" fmla="*/ 1928399 h 2344739"/>
              <a:gd name="connsiteX208" fmla="*/ 710023 w 12193149"/>
              <a:gd name="connsiteY208" fmla="*/ 1922722 h 2344739"/>
              <a:gd name="connsiteX209" fmla="*/ 597940 w 12193149"/>
              <a:gd name="connsiteY209" fmla="*/ 1879864 h 2344739"/>
              <a:gd name="connsiteX210" fmla="*/ 579683 w 12193149"/>
              <a:gd name="connsiteY210" fmla="*/ 1877212 h 2344739"/>
              <a:gd name="connsiteX211" fmla="*/ 572865 w 12193149"/>
              <a:gd name="connsiteY211" fmla="*/ 1877401 h 2344739"/>
              <a:gd name="connsiteX212" fmla="*/ 446247 w 12193149"/>
              <a:gd name="connsiteY212" fmla="*/ 1839371 h 2344739"/>
              <a:gd name="connsiteX213" fmla="*/ 405163 w 12193149"/>
              <a:gd name="connsiteY213" fmla="*/ 1833548 h 2344739"/>
              <a:gd name="connsiteX214" fmla="*/ 293583 w 12193149"/>
              <a:gd name="connsiteY214" fmla="*/ 1812852 h 2344739"/>
              <a:gd name="connsiteX215" fmla="*/ 119529 w 12193149"/>
              <a:gd name="connsiteY215" fmla="*/ 1761047 h 2344739"/>
              <a:gd name="connsiteX216" fmla="*/ 16674 w 12193149"/>
              <a:gd name="connsiteY216" fmla="*/ 1758191 h 2344739"/>
              <a:gd name="connsiteX217" fmla="*/ 1150 w 12193149"/>
              <a:gd name="connsiteY217" fmla="*/ 1752722 h 2344739"/>
              <a:gd name="connsiteX218" fmla="*/ 1148 w 12193149"/>
              <a:gd name="connsiteY218" fmla="*/ 222213 h 2344739"/>
              <a:gd name="connsiteX219" fmla="*/ 1148 w 12193149"/>
              <a:gd name="connsiteY219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8 w 12193149"/>
              <a:gd name="connsiteY2" fmla="*/ 222213 h 2344739"/>
              <a:gd name="connsiteX3" fmla="*/ 12193148 w 12193149"/>
              <a:gd name="connsiteY3" fmla="*/ 389190 h 2344739"/>
              <a:gd name="connsiteX4" fmla="*/ 12193149 w 12193149"/>
              <a:gd name="connsiteY4" fmla="*/ 579739 h 2344739"/>
              <a:gd name="connsiteX5" fmla="*/ 12185986 w 12193149"/>
              <a:gd name="connsiteY5" fmla="*/ 584189 h 2344739"/>
              <a:gd name="connsiteX6" fmla="*/ 12156363 w 12193149"/>
              <a:gd name="connsiteY6" fmla="*/ 597366 h 2344739"/>
              <a:gd name="connsiteX7" fmla="*/ 12139215 w 12193149"/>
              <a:gd name="connsiteY7" fmla="*/ 623179 h 2344739"/>
              <a:gd name="connsiteX8" fmla="*/ 12126327 w 12193149"/>
              <a:gd name="connsiteY8" fmla="*/ 624690 h 2344739"/>
              <a:gd name="connsiteX9" fmla="*/ 12124007 w 12193149"/>
              <a:gd name="connsiteY9" fmla="*/ 624794 h 2344739"/>
              <a:gd name="connsiteX10" fmla="*/ 12116854 w 12193149"/>
              <a:gd name="connsiteY10" fmla="*/ 628608 h 2344739"/>
              <a:gd name="connsiteX11" fmla="*/ 12099497 w 12193149"/>
              <a:gd name="connsiteY11" fmla="*/ 628139 h 2344739"/>
              <a:gd name="connsiteX12" fmla="*/ 12087073 w 12193149"/>
              <a:gd name="connsiteY12" fmla="*/ 636341 h 2344739"/>
              <a:gd name="connsiteX13" fmla="*/ 12031073 w 12193149"/>
              <a:gd name="connsiteY13" fmla="*/ 680009 h 2344739"/>
              <a:gd name="connsiteX14" fmla="*/ 11995833 w 12193149"/>
              <a:gd name="connsiteY14" fmla="*/ 703458 h 2344739"/>
              <a:gd name="connsiteX15" fmla="*/ 11979717 w 12193149"/>
              <a:gd name="connsiteY15" fmla="*/ 708161 h 2344739"/>
              <a:gd name="connsiteX16" fmla="*/ 11959046 w 12193149"/>
              <a:gd name="connsiteY16" fmla="*/ 717558 h 2344739"/>
              <a:gd name="connsiteX17" fmla="*/ 11920454 w 12193149"/>
              <a:gd name="connsiteY17" fmla="*/ 730883 h 2344739"/>
              <a:gd name="connsiteX18" fmla="*/ 11903656 w 12193149"/>
              <a:gd name="connsiteY18" fmla="*/ 742426 h 2344739"/>
              <a:gd name="connsiteX19" fmla="*/ 11895048 w 12193149"/>
              <a:gd name="connsiteY19" fmla="*/ 744791 h 2344739"/>
              <a:gd name="connsiteX20" fmla="*/ 11891968 w 12193149"/>
              <a:gd name="connsiteY20" fmla="*/ 755729 h 2344739"/>
              <a:gd name="connsiteX21" fmla="*/ 11870776 w 12193149"/>
              <a:gd name="connsiteY21" fmla="*/ 777816 h 2344739"/>
              <a:gd name="connsiteX22" fmla="*/ 11813376 w 12193149"/>
              <a:gd name="connsiteY22" fmla="*/ 797659 h 2344739"/>
              <a:gd name="connsiteX23" fmla="*/ 11590693 w 12193149"/>
              <a:gd name="connsiteY23" fmla="*/ 963777 h 2344739"/>
              <a:gd name="connsiteX24" fmla="*/ 11506817 w 12193149"/>
              <a:gd name="connsiteY24" fmla="*/ 1033623 h 2344739"/>
              <a:gd name="connsiteX25" fmla="*/ 11280332 w 12193149"/>
              <a:gd name="connsiteY25" fmla="*/ 1223571 h 2344739"/>
              <a:gd name="connsiteX26" fmla="*/ 11228309 w 12193149"/>
              <a:gd name="connsiteY26" fmla="*/ 1276236 h 2344739"/>
              <a:gd name="connsiteX27" fmla="*/ 11218087 w 12193149"/>
              <a:gd name="connsiteY27" fmla="*/ 1275961 h 2344739"/>
              <a:gd name="connsiteX28" fmla="*/ 11217184 w 12193149"/>
              <a:gd name="connsiteY28" fmla="*/ 1275018 h 2344739"/>
              <a:gd name="connsiteX29" fmla="*/ 11188885 w 12193149"/>
              <a:gd name="connsiteY29" fmla="*/ 1292383 h 2344739"/>
              <a:gd name="connsiteX30" fmla="*/ 11184501 w 12193149"/>
              <a:gd name="connsiteY30" fmla="*/ 1292525 h 2344739"/>
              <a:gd name="connsiteX31" fmla="*/ 11166854 w 12193149"/>
              <a:gd name="connsiteY31" fmla="*/ 1306612 h 2344739"/>
              <a:gd name="connsiteX32" fmla="*/ 11157311 w 12193149"/>
              <a:gd name="connsiteY32" fmla="*/ 1312414 h 2344739"/>
              <a:gd name="connsiteX33" fmla="*/ 11155496 w 12193149"/>
              <a:gd name="connsiteY33" fmla="*/ 1317097 h 2344739"/>
              <a:gd name="connsiteX34" fmla="*/ 11140961 w 12193149"/>
              <a:gd name="connsiteY34" fmla="*/ 1324115 h 2344739"/>
              <a:gd name="connsiteX35" fmla="*/ 11138961 w 12193149"/>
              <a:gd name="connsiteY35" fmla="*/ 1323772 h 2344739"/>
              <a:gd name="connsiteX36" fmla="*/ 11128208 w 12193149"/>
              <a:gd name="connsiteY36" fmla="*/ 1333832 h 2344739"/>
              <a:gd name="connsiteX37" fmla="*/ 11120691 w 12193149"/>
              <a:gd name="connsiteY37" fmla="*/ 1347424 h 2344739"/>
              <a:gd name="connsiteX38" fmla="*/ 10894683 w 12193149"/>
              <a:gd name="connsiteY38" fmla="*/ 1473399 h 2344739"/>
              <a:gd name="connsiteX39" fmla="*/ 10773300 w 12193149"/>
              <a:gd name="connsiteY39" fmla="*/ 1523191 h 2344739"/>
              <a:gd name="connsiteX40" fmla="*/ 10627668 w 12193149"/>
              <a:gd name="connsiteY40" fmla="*/ 1559229 h 2344739"/>
              <a:gd name="connsiteX41" fmla="*/ 10581895 w 12193149"/>
              <a:gd name="connsiteY41" fmla="*/ 1568689 h 2344739"/>
              <a:gd name="connsiteX42" fmla="*/ 10547790 w 12193149"/>
              <a:gd name="connsiteY42" fmla="*/ 1598423 h 2344739"/>
              <a:gd name="connsiteX43" fmla="*/ 10529643 w 12193149"/>
              <a:gd name="connsiteY43" fmla="*/ 1596907 h 2344739"/>
              <a:gd name="connsiteX44" fmla="*/ 10526446 w 12193149"/>
              <a:gd name="connsiteY44" fmla="*/ 1596411 h 2344739"/>
              <a:gd name="connsiteX45" fmla="*/ 10515129 w 12193149"/>
              <a:gd name="connsiteY45" fmla="*/ 1599537 h 2344739"/>
              <a:gd name="connsiteX46" fmla="*/ 10491735 w 12193149"/>
              <a:gd name="connsiteY46" fmla="*/ 1594156 h 2344739"/>
              <a:gd name="connsiteX47" fmla="*/ 10471418 w 12193149"/>
              <a:gd name="connsiteY47" fmla="*/ 1601693 h 2344739"/>
              <a:gd name="connsiteX48" fmla="*/ 10377042 w 12193149"/>
              <a:gd name="connsiteY48" fmla="*/ 1644598 h 2344739"/>
              <a:gd name="connsiteX49" fmla="*/ 10319338 w 12193149"/>
              <a:gd name="connsiteY49" fmla="*/ 1666221 h 2344739"/>
              <a:gd name="connsiteX50" fmla="*/ 10295467 w 12193149"/>
              <a:gd name="connsiteY50" fmla="*/ 1668079 h 2344739"/>
              <a:gd name="connsiteX51" fmla="*/ 10263443 w 12193149"/>
              <a:gd name="connsiteY51" fmla="*/ 1674948 h 2344739"/>
              <a:gd name="connsiteX52" fmla="*/ 10205418 w 12193149"/>
              <a:gd name="connsiteY52" fmla="*/ 1682149 h 2344739"/>
              <a:gd name="connsiteX53" fmla="*/ 10177759 w 12193149"/>
              <a:gd name="connsiteY53" fmla="*/ 1692943 h 2344739"/>
              <a:gd name="connsiteX54" fmla="*/ 10165070 w 12193149"/>
              <a:gd name="connsiteY54" fmla="*/ 1693739 h 2344739"/>
              <a:gd name="connsiteX55" fmla="*/ 10156308 w 12193149"/>
              <a:gd name="connsiteY55" fmla="*/ 1707487 h 2344739"/>
              <a:gd name="connsiteX56" fmla="*/ 10118267 w 12193149"/>
              <a:gd name="connsiteY56" fmla="*/ 1731142 h 2344739"/>
              <a:gd name="connsiteX57" fmla="*/ 10083317 w 12193149"/>
              <a:gd name="connsiteY57" fmla="*/ 1743296 h 2344739"/>
              <a:gd name="connsiteX58" fmla="*/ 10040388 w 12193149"/>
              <a:gd name="connsiteY58" fmla="*/ 1741632 h 2344739"/>
              <a:gd name="connsiteX59" fmla="*/ 9961167 w 12193149"/>
              <a:gd name="connsiteY59" fmla="*/ 1757147 h 2344739"/>
              <a:gd name="connsiteX60" fmla="*/ 9848940 w 12193149"/>
              <a:gd name="connsiteY60" fmla="*/ 1763915 h 2344739"/>
              <a:gd name="connsiteX61" fmla="*/ 9729457 w 12193149"/>
              <a:gd name="connsiteY61" fmla="*/ 1784122 h 2344739"/>
              <a:gd name="connsiteX62" fmla="*/ 9613704 w 12193149"/>
              <a:gd name="connsiteY62" fmla="*/ 1812371 h 2344739"/>
              <a:gd name="connsiteX63" fmla="*/ 9338590 w 12193149"/>
              <a:gd name="connsiteY63" fmla="*/ 1869293 h 2344739"/>
              <a:gd name="connsiteX64" fmla="*/ 9232518 w 12193149"/>
              <a:gd name="connsiteY64" fmla="*/ 1893149 h 2344739"/>
              <a:gd name="connsiteX65" fmla="*/ 9156690 w 12193149"/>
              <a:gd name="connsiteY65" fmla="*/ 1903228 h 2344739"/>
              <a:gd name="connsiteX66" fmla="*/ 9054601 w 12193149"/>
              <a:gd name="connsiteY66" fmla="*/ 1910755 h 2344739"/>
              <a:gd name="connsiteX67" fmla="*/ 9006634 w 12193149"/>
              <a:gd name="connsiteY67" fmla="*/ 1914040 h 2344739"/>
              <a:gd name="connsiteX68" fmla="*/ 9006349 w 12193149"/>
              <a:gd name="connsiteY68" fmla="*/ 1913800 h 2344739"/>
              <a:gd name="connsiteX69" fmla="*/ 8997380 w 12193149"/>
              <a:gd name="connsiteY69" fmla="*/ 1915011 h 2344739"/>
              <a:gd name="connsiteX70" fmla="*/ 8991542 w 12193149"/>
              <a:gd name="connsiteY70" fmla="*/ 1917072 h 2344739"/>
              <a:gd name="connsiteX71" fmla="*/ 8975485 w 12193149"/>
              <a:gd name="connsiteY71" fmla="*/ 1920298 h 2344739"/>
              <a:gd name="connsiteX72" fmla="*/ 8969159 w 12193149"/>
              <a:gd name="connsiteY72" fmla="*/ 1919598 h 2344739"/>
              <a:gd name="connsiteX73" fmla="*/ 8964196 w 12193149"/>
              <a:gd name="connsiteY73" fmla="*/ 1917373 h 2344739"/>
              <a:gd name="connsiteX74" fmla="*/ 8930136 w 12193149"/>
              <a:gd name="connsiteY74" fmla="*/ 1914185 h 2344739"/>
              <a:gd name="connsiteX75" fmla="*/ 8753592 w 12193149"/>
              <a:gd name="connsiteY75" fmla="*/ 1933417 h 2344739"/>
              <a:gd name="connsiteX76" fmla="*/ 8708995 w 12193149"/>
              <a:gd name="connsiteY76" fmla="*/ 1935518 h 2344739"/>
              <a:gd name="connsiteX77" fmla="*/ 8597219 w 12193149"/>
              <a:gd name="connsiteY77" fmla="*/ 1944090 h 2344739"/>
              <a:gd name="connsiteX78" fmla="*/ 8526378 w 12193149"/>
              <a:gd name="connsiteY78" fmla="*/ 1929248 h 2344739"/>
              <a:gd name="connsiteX79" fmla="*/ 8512131 w 12193149"/>
              <a:gd name="connsiteY79" fmla="*/ 1935163 h 2344739"/>
              <a:gd name="connsiteX80" fmla="*/ 8507315 w 12193149"/>
              <a:gd name="connsiteY80" fmla="*/ 1938164 h 2344739"/>
              <a:gd name="connsiteX81" fmla="*/ 8499116 w 12193149"/>
              <a:gd name="connsiteY81" fmla="*/ 1940902 h 2344739"/>
              <a:gd name="connsiteX82" fmla="*/ 8498742 w 12193149"/>
              <a:gd name="connsiteY82" fmla="*/ 1940723 h 2344739"/>
              <a:gd name="connsiteX83" fmla="*/ 8491397 w 12193149"/>
              <a:gd name="connsiteY83" fmla="*/ 1943773 h 2344739"/>
              <a:gd name="connsiteX84" fmla="*/ 8368330 w 12193149"/>
              <a:gd name="connsiteY84" fmla="*/ 1957815 h 2344739"/>
              <a:gd name="connsiteX85" fmla="*/ 8354947 w 12193149"/>
              <a:gd name="connsiteY85" fmla="*/ 1958009 h 2344739"/>
              <a:gd name="connsiteX86" fmla="*/ 8321252 w 12193149"/>
              <a:gd name="connsiteY86" fmla="*/ 1974587 h 2344739"/>
              <a:gd name="connsiteX87" fmla="*/ 8315581 w 12193149"/>
              <a:gd name="connsiteY87" fmla="*/ 1974913 h 2344739"/>
              <a:gd name="connsiteX88" fmla="*/ 8296322 w 12193149"/>
              <a:gd name="connsiteY88" fmla="*/ 1988808 h 2344739"/>
              <a:gd name="connsiteX89" fmla="*/ 8285424 w 12193149"/>
              <a:gd name="connsiteY89" fmla="*/ 1994631 h 2344739"/>
              <a:gd name="connsiteX90" fmla="*/ 8284298 w 12193149"/>
              <a:gd name="connsiteY90" fmla="*/ 1999074 h 2344739"/>
              <a:gd name="connsiteX91" fmla="*/ 8267224 w 12193149"/>
              <a:gd name="connsiteY91" fmla="*/ 2006249 h 2344739"/>
              <a:gd name="connsiteX92" fmla="*/ 8264525 w 12193149"/>
              <a:gd name="connsiteY92" fmla="*/ 2006019 h 2344739"/>
              <a:gd name="connsiteX93" fmla="*/ 8253181 w 12193149"/>
              <a:gd name="connsiteY93" fmla="*/ 2015862 h 2344739"/>
              <a:gd name="connsiteX94" fmla="*/ 8246982 w 12193149"/>
              <a:gd name="connsiteY94" fmla="*/ 2028854 h 2344739"/>
              <a:gd name="connsiteX95" fmla="*/ 8091420 w 12193149"/>
              <a:gd name="connsiteY95" fmla="*/ 2075015 h 2344739"/>
              <a:gd name="connsiteX96" fmla="*/ 7906555 w 12193149"/>
              <a:gd name="connsiteY96" fmla="*/ 2116988 h 2344739"/>
              <a:gd name="connsiteX97" fmla="*/ 7719893 w 12193149"/>
              <a:gd name="connsiteY97" fmla="*/ 2142703 h 2344739"/>
              <a:gd name="connsiteX98" fmla="*/ 7615495 w 12193149"/>
              <a:gd name="connsiteY98" fmla="*/ 2139232 h 2344739"/>
              <a:gd name="connsiteX99" fmla="*/ 7528691 w 12193149"/>
              <a:gd name="connsiteY99" fmla="*/ 2145060 h 2344739"/>
              <a:gd name="connsiteX100" fmla="*/ 7520719 w 12193149"/>
              <a:gd name="connsiteY100" fmla="*/ 2147613 h 2344739"/>
              <a:gd name="connsiteX101" fmla="*/ 7508559 w 12193149"/>
              <a:gd name="connsiteY101" fmla="*/ 2148948 h 2344739"/>
              <a:gd name="connsiteX102" fmla="*/ 7508188 w 12193149"/>
              <a:gd name="connsiteY102" fmla="*/ 2148621 h 2344739"/>
              <a:gd name="connsiteX103" fmla="*/ 7496943 w 12193149"/>
              <a:gd name="connsiteY103" fmla="*/ 2150573 h 2344739"/>
              <a:gd name="connsiteX104" fmla="*/ 7219707 w 12193149"/>
              <a:gd name="connsiteY104" fmla="*/ 2156680 h 2344739"/>
              <a:gd name="connsiteX105" fmla="*/ 7202249 w 12193149"/>
              <a:gd name="connsiteY105" fmla="*/ 2161230 h 2344739"/>
              <a:gd name="connsiteX106" fmla="*/ 7198152 w 12193149"/>
              <a:gd name="connsiteY106" fmla="*/ 2166588 h 2344739"/>
              <a:gd name="connsiteX107" fmla="*/ 7171956 w 12193149"/>
              <a:gd name="connsiteY107" fmla="*/ 2171236 h 2344739"/>
              <a:gd name="connsiteX108" fmla="*/ 7098136 w 12193149"/>
              <a:gd name="connsiteY108" fmla="*/ 2183464 h 2344739"/>
              <a:gd name="connsiteX109" fmla="*/ 7019644 w 12193149"/>
              <a:gd name="connsiteY109" fmla="*/ 2183090 h 2344739"/>
              <a:gd name="connsiteX110" fmla="*/ 6905294 w 12193149"/>
              <a:gd name="connsiteY110" fmla="*/ 2212596 h 2344739"/>
              <a:gd name="connsiteX111" fmla="*/ 6709370 w 12193149"/>
              <a:gd name="connsiteY111" fmla="*/ 2240551 h 2344739"/>
              <a:gd name="connsiteX112" fmla="*/ 6550602 w 12193149"/>
              <a:gd name="connsiteY112" fmla="*/ 2269327 h 2344739"/>
              <a:gd name="connsiteX113" fmla="*/ 6318708 w 12193149"/>
              <a:gd name="connsiteY113" fmla="*/ 2316127 h 2344739"/>
              <a:gd name="connsiteX114" fmla="*/ 6169822 w 12193149"/>
              <a:gd name="connsiteY114" fmla="*/ 2318214 h 2344739"/>
              <a:gd name="connsiteX115" fmla="*/ 6074996 w 12193149"/>
              <a:gd name="connsiteY115" fmla="*/ 2338676 h 2344739"/>
              <a:gd name="connsiteX116" fmla="*/ 6069677 w 12193149"/>
              <a:gd name="connsiteY116" fmla="*/ 2337139 h 2344739"/>
              <a:gd name="connsiteX117" fmla="*/ 6049786 w 12193149"/>
              <a:gd name="connsiteY117" fmla="*/ 2337822 h 2344739"/>
              <a:gd name="connsiteX118" fmla="*/ 6042433 w 12193149"/>
              <a:gd name="connsiteY118" fmla="*/ 2329473 h 2344739"/>
              <a:gd name="connsiteX119" fmla="*/ 6011238 w 12193149"/>
              <a:gd name="connsiteY119" fmla="*/ 2324380 h 2344739"/>
              <a:gd name="connsiteX120" fmla="*/ 5958523 w 12193149"/>
              <a:gd name="connsiteY120" fmla="*/ 2328024 h 2344739"/>
              <a:gd name="connsiteX121" fmla="*/ 5760067 w 12193149"/>
              <a:gd name="connsiteY121" fmla="*/ 2343716 h 2344739"/>
              <a:gd name="connsiteX122" fmla="*/ 5628108 w 12193149"/>
              <a:gd name="connsiteY122" fmla="*/ 2344739 h 2344739"/>
              <a:gd name="connsiteX123" fmla="*/ 5472054 w 12193149"/>
              <a:gd name="connsiteY123" fmla="*/ 2330719 h 2344739"/>
              <a:gd name="connsiteX124" fmla="*/ 5433909 w 12193149"/>
              <a:gd name="connsiteY124" fmla="*/ 2319466 h 2344739"/>
              <a:gd name="connsiteX125" fmla="*/ 5382817 w 12193149"/>
              <a:gd name="connsiteY125" fmla="*/ 2301764 h 2344739"/>
              <a:gd name="connsiteX126" fmla="*/ 5262912 w 12193149"/>
              <a:gd name="connsiteY126" fmla="*/ 2281347 h 2344739"/>
              <a:gd name="connsiteX127" fmla="*/ 5224109 w 12193149"/>
              <a:gd name="connsiteY127" fmla="*/ 2270223 h 2344739"/>
              <a:gd name="connsiteX128" fmla="*/ 5175808 w 12193149"/>
              <a:gd name="connsiteY128" fmla="*/ 2267233 h 2344739"/>
              <a:gd name="connsiteX129" fmla="*/ 5157702 w 12193149"/>
              <a:gd name="connsiteY129" fmla="*/ 2260010 h 2344739"/>
              <a:gd name="connsiteX130" fmla="*/ 5143747 w 12193149"/>
              <a:gd name="connsiteY130" fmla="*/ 2256610 h 2344739"/>
              <a:gd name="connsiteX131" fmla="*/ 5140744 w 12193149"/>
              <a:gd name="connsiteY131" fmla="*/ 2254509 h 2344739"/>
              <a:gd name="connsiteX132" fmla="*/ 5122807 w 12193149"/>
              <a:gd name="connsiteY132" fmla="*/ 2243656 h 2344739"/>
              <a:gd name="connsiteX133" fmla="*/ 5066938 w 12193149"/>
              <a:gd name="connsiteY133" fmla="*/ 2250227 h 2344739"/>
              <a:gd name="connsiteX134" fmla="*/ 5012662 w 12193149"/>
              <a:gd name="connsiteY134" fmla="*/ 2233846 h 2344739"/>
              <a:gd name="connsiteX135" fmla="*/ 4841589 w 12193149"/>
              <a:gd name="connsiteY135" fmla="*/ 2209829 h 2344739"/>
              <a:gd name="connsiteX136" fmla="*/ 4763595 w 12193149"/>
              <a:gd name="connsiteY136" fmla="*/ 2182061 h 2344739"/>
              <a:gd name="connsiteX137" fmla="*/ 4724334 w 12193149"/>
              <a:gd name="connsiteY137" fmla="*/ 2173047 h 2344739"/>
              <a:gd name="connsiteX138" fmla="*/ 4722324 w 12193149"/>
              <a:gd name="connsiteY138" fmla="*/ 2172298 h 2344739"/>
              <a:gd name="connsiteX139" fmla="*/ 4723259 w 12193149"/>
              <a:gd name="connsiteY139" fmla="*/ 2172087 h 2344739"/>
              <a:gd name="connsiteX140" fmla="*/ 4718350 w 12193149"/>
              <a:gd name="connsiteY140" fmla="*/ 2170817 h 2344739"/>
              <a:gd name="connsiteX141" fmla="*/ 4722324 w 12193149"/>
              <a:gd name="connsiteY141" fmla="*/ 2172298 h 2344739"/>
              <a:gd name="connsiteX142" fmla="*/ 4716674 w 12193149"/>
              <a:gd name="connsiteY142" fmla="*/ 2173573 h 2344739"/>
              <a:gd name="connsiteX143" fmla="*/ 4516962 w 12193149"/>
              <a:gd name="connsiteY143" fmla="*/ 2163671 h 2344739"/>
              <a:gd name="connsiteX144" fmla="*/ 4429691 w 12193149"/>
              <a:gd name="connsiteY144" fmla="*/ 2153020 h 2344739"/>
              <a:gd name="connsiteX145" fmla="*/ 4364023 w 12193149"/>
              <a:gd name="connsiteY145" fmla="*/ 2151674 h 2344739"/>
              <a:gd name="connsiteX146" fmla="*/ 4318114 w 12193149"/>
              <a:gd name="connsiteY146" fmla="*/ 2158289 h 2344739"/>
              <a:gd name="connsiteX147" fmla="*/ 4316258 w 12193149"/>
              <a:gd name="connsiteY147" fmla="*/ 2156948 h 2344739"/>
              <a:gd name="connsiteX148" fmla="*/ 4296292 w 12193149"/>
              <a:gd name="connsiteY148" fmla="*/ 2155069 h 2344739"/>
              <a:gd name="connsiteX149" fmla="*/ 4291212 w 12193149"/>
              <a:gd name="connsiteY149" fmla="*/ 2157986 h 2344739"/>
              <a:gd name="connsiteX150" fmla="*/ 4277290 w 12193149"/>
              <a:gd name="connsiteY150" fmla="*/ 2157740 h 2344739"/>
              <a:gd name="connsiteX151" fmla="*/ 4249265 w 12193149"/>
              <a:gd name="connsiteY151" fmla="*/ 2160064 h 2344739"/>
              <a:gd name="connsiteX152" fmla="*/ 4203199 w 12193149"/>
              <a:gd name="connsiteY152" fmla="*/ 2157269 h 2344739"/>
              <a:gd name="connsiteX153" fmla="*/ 4202893 w 12193149"/>
              <a:gd name="connsiteY153" fmla="*/ 2156010 h 2344739"/>
              <a:gd name="connsiteX154" fmla="*/ 4192396 w 12193149"/>
              <a:gd name="connsiteY154" fmla="*/ 2150376 h 2344739"/>
              <a:gd name="connsiteX155" fmla="*/ 4143893 w 12193149"/>
              <a:gd name="connsiteY155" fmla="*/ 2134511 h 2344739"/>
              <a:gd name="connsiteX156" fmla="*/ 4084245 w 12193149"/>
              <a:gd name="connsiteY156" fmla="*/ 2107978 h 2344739"/>
              <a:gd name="connsiteX157" fmla="*/ 4075694 w 12193149"/>
              <a:gd name="connsiteY157" fmla="*/ 2107143 h 2344739"/>
              <a:gd name="connsiteX158" fmla="*/ 4075575 w 12193149"/>
              <a:gd name="connsiteY158" fmla="*/ 2106844 h 2344739"/>
              <a:gd name="connsiteX159" fmla="*/ 4066658 w 12193149"/>
              <a:gd name="connsiteY159" fmla="*/ 2105400 h 2344739"/>
              <a:gd name="connsiteX160" fmla="*/ 4060102 w 12193149"/>
              <a:gd name="connsiteY160" fmla="*/ 2105618 h 2344739"/>
              <a:gd name="connsiteX161" fmla="*/ 4043512 w 12193149"/>
              <a:gd name="connsiteY161" fmla="*/ 2103997 h 2344739"/>
              <a:gd name="connsiteX162" fmla="*/ 4038145 w 12193149"/>
              <a:gd name="connsiteY162" fmla="*/ 2101563 h 2344739"/>
              <a:gd name="connsiteX163" fmla="*/ 4036511 w 12193149"/>
              <a:gd name="connsiteY163" fmla="*/ 2097896 h 2344739"/>
              <a:gd name="connsiteX164" fmla="*/ 4034926 w 12193149"/>
              <a:gd name="connsiteY164" fmla="*/ 2098131 h 2344739"/>
              <a:gd name="connsiteX165" fmla="*/ 4005686 w 12193149"/>
              <a:gd name="connsiteY165" fmla="*/ 2085563 h 2344739"/>
              <a:gd name="connsiteX166" fmla="*/ 3937994 w 12193149"/>
              <a:gd name="connsiteY166" fmla="*/ 2068106 h 2344739"/>
              <a:gd name="connsiteX167" fmla="*/ 3898423 w 12193149"/>
              <a:gd name="connsiteY167" fmla="*/ 2062451 h 2344739"/>
              <a:gd name="connsiteX168" fmla="*/ 3790908 w 12193149"/>
              <a:gd name="connsiteY168" fmla="*/ 2042213 h 2344739"/>
              <a:gd name="connsiteX169" fmla="*/ 3683661 w 12193149"/>
              <a:gd name="connsiteY169" fmla="*/ 2018290 h 2344739"/>
              <a:gd name="connsiteX170" fmla="*/ 3611183 w 12193149"/>
              <a:gd name="connsiteY170" fmla="*/ 1986019 h 2344739"/>
              <a:gd name="connsiteX171" fmla="*/ 3605003 w 12193149"/>
              <a:gd name="connsiteY171" fmla="*/ 1987381 h 2344739"/>
              <a:gd name="connsiteX172" fmla="*/ 3595884 w 12193149"/>
              <a:gd name="connsiteY172" fmla="*/ 1987545 h 2344739"/>
              <a:gd name="connsiteX173" fmla="*/ 3595649 w 12193149"/>
              <a:gd name="connsiteY173" fmla="*/ 1987276 h 2344739"/>
              <a:gd name="connsiteX174" fmla="*/ 3587126 w 12193149"/>
              <a:gd name="connsiteY174" fmla="*/ 1987966 h 2344739"/>
              <a:gd name="connsiteX175" fmla="*/ 3537283 w 12193149"/>
              <a:gd name="connsiteY175" fmla="*/ 1978267 h 2344739"/>
              <a:gd name="connsiteX176" fmla="*/ 3474371 w 12193149"/>
              <a:gd name="connsiteY176" fmla="*/ 1974606 h 2344739"/>
              <a:gd name="connsiteX177" fmla="*/ 3401876 w 12193149"/>
              <a:gd name="connsiteY177" fmla="*/ 1962558 h 2344739"/>
              <a:gd name="connsiteX178" fmla="*/ 3365036 w 12193149"/>
              <a:gd name="connsiteY178" fmla="*/ 1979510 h 2344739"/>
              <a:gd name="connsiteX179" fmla="*/ 3345174 w 12193149"/>
              <a:gd name="connsiteY179" fmla="*/ 1981192 h 2344739"/>
              <a:gd name="connsiteX180" fmla="*/ 3342846 w 12193149"/>
              <a:gd name="connsiteY180" fmla="*/ 1980217 h 2344739"/>
              <a:gd name="connsiteX181" fmla="*/ 3263504 w 12193149"/>
              <a:gd name="connsiteY181" fmla="*/ 1986094 h 2344739"/>
              <a:gd name="connsiteX182" fmla="*/ 3143704 w 12193149"/>
              <a:gd name="connsiteY182" fmla="*/ 1993869 h 2344739"/>
              <a:gd name="connsiteX183" fmla="*/ 3031439 w 12193149"/>
              <a:gd name="connsiteY183" fmla="*/ 1996512 h 2344739"/>
              <a:gd name="connsiteX184" fmla="*/ 2782717 w 12193149"/>
              <a:gd name="connsiteY184" fmla="*/ 2018333 h 2344739"/>
              <a:gd name="connsiteX185" fmla="*/ 2647675 w 12193149"/>
              <a:gd name="connsiteY185" fmla="*/ 2028869 h 2344739"/>
              <a:gd name="connsiteX186" fmla="*/ 2569176 w 12193149"/>
              <a:gd name="connsiteY186" fmla="*/ 2002628 h 2344739"/>
              <a:gd name="connsiteX187" fmla="*/ 2444403 w 12193149"/>
              <a:gd name="connsiteY187" fmla="*/ 2016529 h 2344739"/>
              <a:gd name="connsiteX188" fmla="*/ 2316260 w 12193149"/>
              <a:gd name="connsiteY188" fmla="*/ 2024996 h 2344739"/>
              <a:gd name="connsiteX189" fmla="*/ 2209726 w 12193149"/>
              <a:gd name="connsiteY189" fmla="*/ 2019763 h 2344739"/>
              <a:gd name="connsiteX190" fmla="*/ 2095813 w 12193149"/>
              <a:gd name="connsiteY190" fmla="*/ 2003052 h 2344739"/>
              <a:gd name="connsiteX191" fmla="*/ 1998504 w 12193149"/>
              <a:gd name="connsiteY191" fmla="*/ 1995032 h 2344739"/>
              <a:gd name="connsiteX192" fmla="*/ 1929320 w 12193149"/>
              <a:gd name="connsiteY192" fmla="*/ 2016977 h 2344739"/>
              <a:gd name="connsiteX193" fmla="*/ 1922798 w 12193149"/>
              <a:gd name="connsiteY193" fmla="*/ 2012146 h 2344739"/>
              <a:gd name="connsiteX194" fmla="*/ 1874228 w 12193149"/>
              <a:gd name="connsiteY194" fmla="*/ 2013741 h 2344739"/>
              <a:gd name="connsiteX195" fmla="*/ 1787803 w 12193149"/>
              <a:gd name="connsiteY195" fmla="*/ 2041363 h 2344739"/>
              <a:gd name="connsiteX196" fmla="*/ 1739352 w 12193149"/>
              <a:gd name="connsiteY196" fmla="*/ 2036312 h 2344739"/>
              <a:gd name="connsiteX197" fmla="*/ 1676219 w 12193149"/>
              <a:gd name="connsiteY197" fmla="*/ 2019963 h 2344739"/>
              <a:gd name="connsiteX198" fmla="*/ 1609817 w 12193149"/>
              <a:gd name="connsiteY198" fmla="*/ 2013066 h 2344739"/>
              <a:gd name="connsiteX199" fmla="*/ 1497258 w 12193149"/>
              <a:gd name="connsiteY199" fmla="*/ 1987476 h 2344739"/>
              <a:gd name="connsiteX200" fmla="*/ 1151127 w 12193149"/>
              <a:gd name="connsiteY200" fmla="*/ 1938041 h 2344739"/>
              <a:gd name="connsiteX201" fmla="*/ 859417 w 12193149"/>
              <a:gd name="connsiteY201" fmla="*/ 1928608 h 2344739"/>
              <a:gd name="connsiteX202" fmla="*/ 838688 w 12193149"/>
              <a:gd name="connsiteY202" fmla="*/ 1929821 h 2344739"/>
              <a:gd name="connsiteX203" fmla="*/ 817957 w 12193149"/>
              <a:gd name="connsiteY203" fmla="*/ 1927857 h 2344739"/>
              <a:gd name="connsiteX204" fmla="*/ 812654 w 12193149"/>
              <a:gd name="connsiteY204" fmla="*/ 1930751 h 2344739"/>
              <a:gd name="connsiteX205" fmla="*/ 721195 w 12193149"/>
              <a:gd name="connsiteY205" fmla="*/ 1929661 h 2344739"/>
              <a:gd name="connsiteX206" fmla="*/ 720890 w 12193149"/>
              <a:gd name="connsiteY206" fmla="*/ 1928399 h 2344739"/>
              <a:gd name="connsiteX207" fmla="*/ 710023 w 12193149"/>
              <a:gd name="connsiteY207" fmla="*/ 1922722 h 2344739"/>
              <a:gd name="connsiteX208" fmla="*/ 597940 w 12193149"/>
              <a:gd name="connsiteY208" fmla="*/ 1879864 h 2344739"/>
              <a:gd name="connsiteX209" fmla="*/ 579683 w 12193149"/>
              <a:gd name="connsiteY209" fmla="*/ 1877212 h 2344739"/>
              <a:gd name="connsiteX210" fmla="*/ 572865 w 12193149"/>
              <a:gd name="connsiteY210" fmla="*/ 1877401 h 2344739"/>
              <a:gd name="connsiteX211" fmla="*/ 446247 w 12193149"/>
              <a:gd name="connsiteY211" fmla="*/ 1839371 h 2344739"/>
              <a:gd name="connsiteX212" fmla="*/ 405163 w 12193149"/>
              <a:gd name="connsiteY212" fmla="*/ 1833548 h 2344739"/>
              <a:gd name="connsiteX213" fmla="*/ 293583 w 12193149"/>
              <a:gd name="connsiteY213" fmla="*/ 1812852 h 2344739"/>
              <a:gd name="connsiteX214" fmla="*/ 119529 w 12193149"/>
              <a:gd name="connsiteY214" fmla="*/ 1761047 h 2344739"/>
              <a:gd name="connsiteX215" fmla="*/ 16674 w 12193149"/>
              <a:gd name="connsiteY215" fmla="*/ 1758191 h 2344739"/>
              <a:gd name="connsiteX216" fmla="*/ 1150 w 12193149"/>
              <a:gd name="connsiteY216" fmla="*/ 1752722 h 2344739"/>
              <a:gd name="connsiteX217" fmla="*/ 1148 w 12193149"/>
              <a:gd name="connsiteY217" fmla="*/ 222213 h 2344739"/>
              <a:gd name="connsiteX218" fmla="*/ 1148 w 12193149"/>
              <a:gd name="connsiteY218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8 w 12193149"/>
              <a:gd name="connsiteY2" fmla="*/ 222213 h 2344739"/>
              <a:gd name="connsiteX3" fmla="*/ 12193149 w 12193149"/>
              <a:gd name="connsiteY3" fmla="*/ 579739 h 2344739"/>
              <a:gd name="connsiteX4" fmla="*/ 12185986 w 12193149"/>
              <a:gd name="connsiteY4" fmla="*/ 584189 h 2344739"/>
              <a:gd name="connsiteX5" fmla="*/ 12156363 w 12193149"/>
              <a:gd name="connsiteY5" fmla="*/ 597366 h 2344739"/>
              <a:gd name="connsiteX6" fmla="*/ 12139215 w 12193149"/>
              <a:gd name="connsiteY6" fmla="*/ 623179 h 2344739"/>
              <a:gd name="connsiteX7" fmla="*/ 12126327 w 12193149"/>
              <a:gd name="connsiteY7" fmla="*/ 624690 h 2344739"/>
              <a:gd name="connsiteX8" fmla="*/ 12124007 w 12193149"/>
              <a:gd name="connsiteY8" fmla="*/ 624794 h 2344739"/>
              <a:gd name="connsiteX9" fmla="*/ 12116854 w 12193149"/>
              <a:gd name="connsiteY9" fmla="*/ 628608 h 2344739"/>
              <a:gd name="connsiteX10" fmla="*/ 12099497 w 12193149"/>
              <a:gd name="connsiteY10" fmla="*/ 628139 h 2344739"/>
              <a:gd name="connsiteX11" fmla="*/ 12087073 w 12193149"/>
              <a:gd name="connsiteY11" fmla="*/ 636341 h 2344739"/>
              <a:gd name="connsiteX12" fmla="*/ 12031073 w 12193149"/>
              <a:gd name="connsiteY12" fmla="*/ 680009 h 2344739"/>
              <a:gd name="connsiteX13" fmla="*/ 11995833 w 12193149"/>
              <a:gd name="connsiteY13" fmla="*/ 703458 h 2344739"/>
              <a:gd name="connsiteX14" fmla="*/ 11979717 w 12193149"/>
              <a:gd name="connsiteY14" fmla="*/ 708161 h 2344739"/>
              <a:gd name="connsiteX15" fmla="*/ 11959046 w 12193149"/>
              <a:gd name="connsiteY15" fmla="*/ 717558 h 2344739"/>
              <a:gd name="connsiteX16" fmla="*/ 11920454 w 12193149"/>
              <a:gd name="connsiteY16" fmla="*/ 730883 h 2344739"/>
              <a:gd name="connsiteX17" fmla="*/ 11903656 w 12193149"/>
              <a:gd name="connsiteY17" fmla="*/ 742426 h 2344739"/>
              <a:gd name="connsiteX18" fmla="*/ 11895048 w 12193149"/>
              <a:gd name="connsiteY18" fmla="*/ 744791 h 2344739"/>
              <a:gd name="connsiteX19" fmla="*/ 11891968 w 12193149"/>
              <a:gd name="connsiteY19" fmla="*/ 755729 h 2344739"/>
              <a:gd name="connsiteX20" fmla="*/ 11870776 w 12193149"/>
              <a:gd name="connsiteY20" fmla="*/ 777816 h 2344739"/>
              <a:gd name="connsiteX21" fmla="*/ 11813376 w 12193149"/>
              <a:gd name="connsiteY21" fmla="*/ 797659 h 2344739"/>
              <a:gd name="connsiteX22" fmla="*/ 11590693 w 12193149"/>
              <a:gd name="connsiteY22" fmla="*/ 963777 h 2344739"/>
              <a:gd name="connsiteX23" fmla="*/ 11506817 w 12193149"/>
              <a:gd name="connsiteY23" fmla="*/ 1033623 h 2344739"/>
              <a:gd name="connsiteX24" fmla="*/ 11280332 w 12193149"/>
              <a:gd name="connsiteY24" fmla="*/ 1223571 h 2344739"/>
              <a:gd name="connsiteX25" fmla="*/ 11228309 w 12193149"/>
              <a:gd name="connsiteY25" fmla="*/ 1276236 h 2344739"/>
              <a:gd name="connsiteX26" fmla="*/ 11218087 w 12193149"/>
              <a:gd name="connsiteY26" fmla="*/ 1275961 h 2344739"/>
              <a:gd name="connsiteX27" fmla="*/ 11217184 w 12193149"/>
              <a:gd name="connsiteY27" fmla="*/ 1275018 h 2344739"/>
              <a:gd name="connsiteX28" fmla="*/ 11188885 w 12193149"/>
              <a:gd name="connsiteY28" fmla="*/ 1292383 h 2344739"/>
              <a:gd name="connsiteX29" fmla="*/ 11184501 w 12193149"/>
              <a:gd name="connsiteY29" fmla="*/ 1292525 h 2344739"/>
              <a:gd name="connsiteX30" fmla="*/ 11166854 w 12193149"/>
              <a:gd name="connsiteY30" fmla="*/ 1306612 h 2344739"/>
              <a:gd name="connsiteX31" fmla="*/ 11157311 w 12193149"/>
              <a:gd name="connsiteY31" fmla="*/ 1312414 h 2344739"/>
              <a:gd name="connsiteX32" fmla="*/ 11155496 w 12193149"/>
              <a:gd name="connsiteY32" fmla="*/ 1317097 h 2344739"/>
              <a:gd name="connsiteX33" fmla="*/ 11140961 w 12193149"/>
              <a:gd name="connsiteY33" fmla="*/ 1324115 h 2344739"/>
              <a:gd name="connsiteX34" fmla="*/ 11138961 w 12193149"/>
              <a:gd name="connsiteY34" fmla="*/ 1323772 h 2344739"/>
              <a:gd name="connsiteX35" fmla="*/ 11128208 w 12193149"/>
              <a:gd name="connsiteY35" fmla="*/ 1333832 h 2344739"/>
              <a:gd name="connsiteX36" fmla="*/ 11120691 w 12193149"/>
              <a:gd name="connsiteY36" fmla="*/ 1347424 h 2344739"/>
              <a:gd name="connsiteX37" fmla="*/ 10894683 w 12193149"/>
              <a:gd name="connsiteY37" fmla="*/ 1473399 h 2344739"/>
              <a:gd name="connsiteX38" fmla="*/ 10773300 w 12193149"/>
              <a:gd name="connsiteY38" fmla="*/ 1523191 h 2344739"/>
              <a:gd name="connsiteX39" fmla="*/ 10627668 w 12193149"/>
              <a:gd name="connsiteY39" fmla="*/ 1559229 h 2344739"/>
              <a:gd name="connsiteX40" fmla="*/ 10581895 w 12193149"/>
              <a:gd name="connsiteY40" fmla="*/ 1568689 h 2344739"/>
              <a:gd name="connsiteX41" fmla="*/ 10547790 w 12193149"/>
              <a:gd name="connsiteY41" fmla="*/ 1598423 h 2344739"/>
              <a:gd name="connsiteX42" fmla="*/ 10529643 w 12193149"/>
              <a:gd name="connsiteY42" fmla="*/ 1596907 h 2344739"/>
              <a:gd name="connsiteX43" fmla="*/ 10526446 w 12193149"/>
              <a:gd name="connsiteY43" fmla="*/ 1596411 h 2344739"/>
              <a:gd name="connsiteX44" fmla="*/ 10515129 w 12193149"/>
              <a:gd name="connsiteY44" fmla="*/ 1599537 h 2344739"/>
              <a:gd name="connsiteX45" fmla="*/ 10491735 w 12193149"/>
              <a:gd name="connsiteY45" fmla="*/ 1594156 h 2344739"/>
              <a:gd name="connsiteX46" fmla="*/ 10471418 w 12193149"/>
              <a:gd name="connsiteY46" fmla="*/ 1601693 h 2344739"/>
              <a:gd name="connsiteX47" fmla="*/ 10377042 w 12193149"/>
              <a:gd name="connsiteY47" fmla="*/ 1644598 h 2344739"/>
              <a:gd name="connsiteX48" fmla="*/ 10319338 w 12193149"/>
              <a:gd name="connsiteY48" fmla="*/ 1666221 h 2344739"/>
              <a:gd name="connsiteX49" fmla="*/ 10295467 w 12193149"/>
              <a:gd name="connsiteY49" fmla="*/ 1668079 h 2344739"/>
              <a:gd name="connsiteX50" fmla="*/ 10263443 w 12193149"/>
              <a:gd name="connsiteY50" fmla="*/ 1674948 h 2344739"/>
              <a:gd name="connsiteX51" fmla="*/ 10205418 w 12193149"/>
              <a:gd name="connsiteY51" fmla="*/ 1682149 h 2344739"/>
              <a:gd name="connsiteX52" fmla="*/ 10177759 w 12193149"/>
              <a:gd name="connsiteY52" fmla="*/ 1692943 h 2344739"/>
              <a:gd name="connsiteX53" fmla="*/ 10165070 w 12193149"/>
              <a:gd name="connsiteY53" fmla="*/ 1693739 h 2344739"/>
              <a:gd name="connsiteX54" fmla="*/ 10156308 w 12193149"/>
              <a:gd name="connsiteY54" fmla="*/ 1707487 h 2344739"/>
              <a:gd name="connsiteX55" fmla="*/ 10118267 w 12193149"/>
              <a:gd name="connsiteY55" fmla="*/ 1731142 h 2344739"/>
              <a:gd name="connsiteX56" fmla="*/ 10083317 w 12193149"/>
              <a:gd name="connsiteY56" fmla="*/ 1743296 h 2344739"/>
              <a:gd name="connsiteX57" fmla="*/ 10040388 w 12193149"/>
              <a:gd name="connsiteY57" fmla="*/ 1741632 h 2344739"/>
              <a:gd name="connsiteX58" fmla="*/ 9961167 w 12193149"/>
              <a:gd name="connsiteY58" fmla="*/ 1757147 h 2344739"/>
              <a:gd name="connsiteX59" fmla="*/ 9848940 w 12193149"/>
              <a:gd name="connsiteY59" fmla="*/ 1763915 h 2344739"/>
              <a:gd name="connsiteX60" fmla="*/ 9729457 w 12193149"/>
              <a:gd name="connsiteY60" fmla="*/ 1784122 h 2344739"/>
              <a:gd name="connsiteX61" fmla="*/ 9613704 w 12193149"/>
              <a:gd name="connsiteY61" fmla="*/ 1812371 h 2344739"/>
              <a:gd name="connsiteX62" fmla="*/ 9338590 w 12193149"/>
              <a:gd name="connsiteY62" fmla="*/ 1869293 h 2344739"/>
              <a:gd name="connsiteX63" fmla="*/ 9232518 w 12193149"/>
              <a:gd name="connsiteY63" fmla="*/ 1893149 h 2344739"/>
              <a:gd name="connsiteX64" fmla="*/ 9156690 w 12193149"/>
              <a:gd name="connsiteY64" fmla="*/ 1903228 h 2344739"/>
              <a:gd name="connsiteX65" fmla="*/ 9054601 w 12193149"/>
              <a:gd name="connsiteY65" fmla="*/ 1910755 h 2344739"/>
              <a:gd name="connsiteX66" fmla="*/ 9006634 w 12193149"/>
              <a:gd name="connsiteY66" fmla="*/ 1914040 h 2344739"/>
              <a:gd name="connsiteX67" fmla="*/ 9006349 w 12193149"/>
              <a:gd name="connsiteY67" fmla="*/ 1913800 h 2344739"/>
              <a:gd name="connsiteX68" fmla="*/ 8997380 w 12193149"/>
              <a:gd name="connsiteY68" fmla="*/ 1915011 h 2344739"/>
              <a:gd name="connsiteX69" fmla="*/ 8991542 w 12193149"/>
              <a:gd name="connsiteY69" fmla="*/ 1917072 h 2344739"/>
              <a:gd name="connsiteX70" fmla="*/ 8975485 w 12193149"/>
              <a:gd name="connsiteY70" fmla="*/ 1920298 h 2344739"/>
              <a:gd name="connsiteX71" fmla="*/ 8969159 w 12193149"/>
              <a:gd name="connsiteY71" fmla="*/ 1919598 h 2344739"/>
              <a:gd name="connsiteX72" fmla="*/ 8964196 w 12193149"/>
              <a:gd name="connsiteY72" fmla="*/ 1917373 h 2344739"/>
              <a:gd name="connsiteX73" fmla="*/ 8930136 w 12193149"/>
              <a:gd name="connsiteY73" fmla="*/ 1914185 h 2344739"/>
              <a:gd name="connsiteX74" fmla="*/ 8753592 w 12193149"/>
              <a:gd name="connsiteY74" fmla="*/ 1933417 h 2344739"/>
              <a:gd name="connsiteX75" fmla="*/ 8708995 w 12193149"/>
              <a:gd name="connsiteY75" fmla="*/ 1935518 h 2344739"/>
              <a:gd name="connsiteX76" fmla="*/ 8597219 w 12193149"/>
              <a:gd name="connsiteY76" fmla="*/ 1944090 h 2344739"/>
              <a:gd name="connsiteX77" fmla="*/ 8526378 w 12193149"/>
              <a:gd name="connsiteY77" fmla="*/ 1929248 h 2344739"/>
              <a:gd name="connsiteX78" fmla="*/ 8512131 w 12193149"/>
              <a:gd name="connsiteY78" fmla="*/ 1935163 h 2344739"/>
              <a:gd name="connsiteX79" fmla="*/ 8507315 w 12193149"/>
              <a:gd name="connsiteY79" fmla="*/ 1938164 h 2344739"/>
              <a:gd name="connsiteX80" fmla="*/ 8499116 w 12193149"/>
              <a:gd name="connsiteY80" fmla="*/ 1940902 h 2344739"/>
              <a:gd name="connsiteX81" fmla="*/ 8498742 w 12193149"/>
              <a:gd name="connsiteY81" fmla="*/ 1940723 h 2344739"/>
              <a:gd name="connsiteX82" fmla="*/ 8491397 w 12193149"/>
              <a:gd name="connsiteY82" fmla="*/ 1943773 h 2344739"/>
              <a:gd name="connsiteX83" fmla="*/ 8368330 w 12193149"/>
              <a:gd name="connsiteY83" fmla="*/ 1957815 h 2344739"/>
              <a:gd name="connsiteX84" fmla="*/ 8354947 w 12193149"/>
              <a:gd name="connsiteY84" fmla="*/ 1958009 h 2344739"/>
              <a:gd name="connsiteX85" fmla="*/ 8321252 w 12193149"/>
              <a:gd name="connsiteY85" fmla="*/ 1974587 h 2344739"/>
              <a:gd name="connsiteX86" fmla="*/ 8315581 w 12193149"/>
              <a:gd name="connsiteY86" fmla="*/ 1974913 h 2344739"/>
              <a:gd name="connsiteX87" fmla="*/ 8296322 w 12193149"/>
              <a:gd name="connsiteY87" fmla="*/ 1988808 h 2344739"/>
              <a:gd name="connsiteX88" fmla="*/ 8285424 w 12193149"/>
              <a:gd name="connsiteY88" fmla="*/ 1994631 h 2344739"/>
              <a:gd name="connsiteX89" fmla="*/ 8284298 w 12193149"/>
              <a:gd name="connsiteY89" fmla="*/ 1999074 h 2344739"/>
              <a:gd name="connsiteX90" fmla="*/ 8267224 w 12193149"/>
              <a:gd name="connsiteY90" fmla="*/ 2006249 h 2344739"/>
              <a:gd name="connsiteX91" fmla="*/ 8264525 w 12193149"/>
              <a:gd name="connsiteY91" fmla="*/ 2006019 h 2344739"/>
              <a:gd name="connsiteX92" fmla="*/ 8253181 w 12193149"/>
              <a:gd name="connsiteY92" fmla="*/ 2015862 h 2344739"/>
              <a:gd name="connsiteX93" fmla="*/ 8246982 w 12193149"/>
              <a:gd name="connsiteY93" fmla="*/ 2028854 h 2344739"/>
              <a:gd name="connsiteX94" fmla="*/ 8091420 w 12193149"/>
              <a:gd name="connsiteY94" fmla="*/ 2075015 h 2344739"/>
              <a:gd name="connsiteX95" fmla="*/ 7906555 w 12193149"/>
              <a:gd name="connsiteY95" fmla="*/ 2116988 h 2344739"/>
              <a:gd name="connsiteX96" fmla="*/ 7719893 w 12193149"/>
              <a:gd name="connsiteY96" fmla="*/ 2142703 h 2344739"/>
              <a:gd name="connsiteX97" fmla="*/ 7615495 w 12193149"/>
              <a:gd name="connsiteY97" fmla="*/ 2139232 h 2344739"/>
              <a:gd name="connsiteX98" fmla="*/ 7528691 w 12193149"/>
              <a:gd name="connsiteY98" fmla="*/ 2145060 h 2344739"/>
              <a:gd name="connsiteX99" fmla="*/ 7520719 w 12193149"/>
              <a:gd name="connsiteY99" fmla="*/ 2147613 h 2344739"/>
              <a:gd name="connsiteX100" fmla="*/ 7508559 w 12193149"/>
              <a:gd name="connsiteY100" fmla="*/ 2148948 h 2344739"/>
              <a:gd name="connsiteX101" fmla="*/ 7508188 w 12193149"/>
              <a:gd name="connsiteY101" fmla="*/ 2148621 h 2344739"/>
              <a:gd name="connsiteX102" fmla="*/ 7496943 w 12193149"/>
              <a:gd name="connsiteY102" fmla="*/ 2150573 h 2344739"/>
              <a:gd name="connsiteX103" fmla="*/ 7219707 w 12193149"/>
              <a:gd name="connsiteY103" fmla="*/ 2156680 h 2344739"/>
              <a:gd name="connsiteX104" fmla="*/ 7202249 w 12193149"/>
              <a:gd name="connsiteY104" fmla="*/ 2161230 h 2344739"/>
              <a:gd name="connsiteX105" fmla="*/ 7198152 w 12193149"/>
              <a:gd name="connsiteY105" fmla="*/ 2166588 h 2344739"/>
              <a:gd name="connsiteX106" fmla="*/ 7171956 w 12193149"/>
              <a:gd name="connsiteY106" fmla="*/ 2171236 h 2344739"/>
              <a:gd name="connsiteX107" fmla="*/ 7098136 w 12193149"/>
              <a:gd name="connsiteY107" fmla="*/ 2183464 h 2344739"/>
              <a:gd name="connsiteX108" fmla="*/ 7019644 w 12193149"/>
              <a:gd name="connsiteY108" fmla="*/ 2183090 h 2344739"/>
              <a:gd name="connsiteX109" fmla="*/ 6905294 w 12193149"/>
              <a:gd name="connsiteY109" fmla="*/ 2212596 h 2344739"/>
              <a:gd name="connsiteX110" fmla="*/ 6709370 w 12193149"/>
              <a:gd name="connsiteY110" fmla="*/ 2240551 h 2344739"/>
              <a:gd name="connsiteX111" fmla="*/ 6550602 w 12193149"/>
              <a:gd name="connsiteY111" fmla="*/ 2269327 h 2344739"/>
              <a:gd name="connsiteX112" fmla="*/ 6318708 w 12193149"/>
              <a:gd name="connsiteY112" fmla="*/ 2316127 h 2344739"/>
              <a:gd name="connsiteX113" fmla="*/ 6169822 w 12193149"/>
              <a:gd name="connsiteY113" fmla="*/ 2318214 h 2344739"/>
              <a:gd name="connsiteX114" fmla="*/ 6074996 w 12193149"/>
              <a:gd name="connsiteY114" fmla="*/ 2338676 h 2344739"/>
              <a:gd name="connsiteX115" fmla="*/ 6069677 w 12193149"/>
              <a:gd name="connsiteY115" fmla="*/ 2337139 h 2344739"/>
              <a:gd name="connsiteX116" fmla="*/ 6049786 w 12193149"/>
              <a:gd name="connsiteY116" fmla="*/ 2337822 h 2344739"/>
              <a:gd name="connsiteX117" fmla="*/ 6042433 w 12193149"/>
              <a:gd name="connsiteY117" fmla="*/ 2329473 h 2344739"/>
              <a:gd name="connsiteX118" fmla="*/ 6011238 w 12193149"/>
              <a:gd name="connsiteY118" fmla="*/ 2324380 h 2344739"/>
              <a:gd name="connsiteX119" fmla="*/ 5958523 w 12193149"/>
              <a:gd name="connsiteY119" fmla="*/ 2328024 h 2344739"/>
              <a:gd name="connsiteX120" fmla="*/ 5760067 w 12193149"/>
              <a:gd name="connsiteY120" fmla="*/ 2343716 h 2344739"/>
              <a:gd name="connsiteX121" fmla="*/ 5628108 w 12193149"/>
              <a:gd name="connsiteY121" fmla="*/ 2344739 h 2344739"/>
              <a:gd name="connsiteX122" fmla="*/ 5472054 w 12193149"/>
              <a:gd name="connsiteY122" fmla="*/ 2330719 h 2344739"/>
              <a:gd name="connsiteX123" fmla="*/ 5433909 w 12193149"/>
              <a:gd name="connsiteY123" fmla="*/ 2319466 h 2344739"/>
              <a:gd name="connsiteX124" fmla="*/ 5382817 w 12193149"/>
              <a:gd name="connsiteY124" fmla="*/ 2301764 h 2344739"/>
              <a:gd name="connsiteX125" fmla="*/ 5262912 w 12193149"/>
              <a:gd name="connsiteY125" fmla="*/ 2281347 h 2344739"/>
              <a:gd name="connsiteX126" fmla="*/ 5224109 w 12193149"/>
              <a:gd name="connsiteY126" fmla="*/ 2270223 h 2344739"/>
              <a:gd name="connsiteX127" fmla="*/ 5175808 w 12193149"/>
              <a:gd name="connsiteY127" fmla="*/ 2267233 h 2344739"/>
              <a:gd name="connsiteX128" fmla="*/ 5157702 w 12193149"/>
              <a:gd name="connsiteY128" fmla="*/ 2260010 h 2344739"/>
              <a:gd name="connsiteX129" fmla="*/ 5143747 w 12193149"/>
              <a:gd name="connsiteY129" fmla="*/ 2256610 h 2344739"/>
              <a:gd name="connsiteX130" fmla="*/ 5140744 w 12193149"/>
              <a:gd name="connsiteY130" fmla="*/ 2254509 h 2344739"/>
              <a:gd name="connsiteX131" fmla="*/ 5122807 w 12193149"/>
              <a:gd name="connsiteY131" fmla="*/ 2243656 h 2344739"/>
              <a:gd name="connsiteX132" fmla="*/ 5066938 w 12193149"/>
              <a:gd name="connsiteY132" fmla="*/ 2250227 h 2344739"/>
              <a:gd name="connsiteX133" fmla="*/ 5012662 w 12193149"/>
              <a:gd name="connsiteY133" fmla="*/ 2233846 h 2344739"/>
              <a:gd name="connsiteX134" fmla="*/ 4841589 w 12193149"/>
              <a:gd name="connsiteY134" fmla="*/ 2209829 h 2344739"/>
              <a:gd name="connsiteX135" fmla="*/ 4763595 w 12193149"/>
              <a:gd name="connsiteY135" fmla="*/ 2182061 h 2344739"/>
              <a:gd name="connsiteX136" fmla="*/ 4724334 w 12193149"/>
              <a:gd name="connsiteY136" fmla="*/ 2173047 h 2344739"/>
              <a:gd name="connsiteX137" fmla="*/ 4722324 w 12193149"/>
              <a:gd name="connsiteY137" fmla="*/ 2172298 h 2344739"/>
              <a:gd name="connsiteX138" fmla="*/ 4723259 w 12193149"/>
              <a:gd name="connsiteY138" fmla="*/ 2172087 h 2344739"/>
              <a:gd name="connsiteX139" fmla="*/ 4718350 w 12193149"/>
              <a:gd name="connsiteY139" fmla="*/ 2170817 h 2344739"/>
              <a:gd name="connsiteX140" fmla="*/ 4722324 w 12193149"/>
              <a:gd name="connsiteY140" fmla="*/ 2172298 h 2344739"/>
              <a:gd name="connsiteX141" fmla="*/ 4716674 w 12193149"/>
              <a:gd name="connsiteY141" fmla="*/ 2173573 h 2344739"/>
              <a:gd name="connsiteX142" fmla="*/ 4516962 w 12193149"/>
              <a:gd name="connsiteY142" fmla="*/ 2163671 h 2344739"/>
              <a:gd name="connsiteX143" fmla="*/ 4429691 w 12193149"/>
              <a:gd name="connsiteY143" fmla="*/ 2153020 h 2344739"/>
              <a:gd name="connsiteX144" fmla="*/ 4364023 w 12193149"/>
              <a:gd name="connsiteY144" fmla="*/ 2151674 h 2344739"/>
              <a:gd name="connsiteX145" fmla="*/ 4318114 w 12193149"/>
              <a:gd name="connsiteY145" fmla="*/ 2158289 h 2344739"/>
              <a:gd name="connsiteX146" fmla="*/ 4316258 w 12193149"/>
              <a:gd name="connsiteY146" fmla="*/ 2156948 h 2344739"/>
              <a:gd name="connsiteX147" fmla="*/ 4296292 w 12193149"/>
              <a:gd name="connsiteY147" fmla="*/ 2155069 h 2344739"/>
              <a:gd name="connsiteX148" fmla="*/ 4291212 w 12193149"/>
              <a:gd name="connsiteY148" fmla="*/ 2157986 h 2344739"/>
              <a:gd name="connsiteX149" fmla="*/ 4277290 w 12193149"/>
              <a:gd name="connsiteY149" fmla="*/ 2157740 h 2344739"/>
              <a:gd name="connsiteX150" fmla="*/ 4249265 w 12193149"/>
              <a:gd name="connsiteY150" fmla="*/ 2160064 h 2344739"/>
              <a:gd name="connsiteX151" fmla="*/ 4203199 w 12193149"/>
              <a:gd name="connsiteY151" fmla="*/ 2157269 h 2344739"/>
              <a:gd name="connsiteX152" fmla="*/ 4202893 w 12193149"/>
              <a:gd name="connsiteY152" fmla="*/ 2156010 h 2344739"/>
              <a:gd name="connsiteX153" fmla="*/ 4192396 w 12193149"/>
              <a:gd name="connsiteY153" fmla="*/ 2150376 h 2344739"/>
              <a:gd name="connsiteX154" fmla="*/ 4143893 w 12193149"/>
              <a:gd name="connsiteY154" fmla="*/ 2134511 h 2344739"/>
              <a:gd name="connsiteX155" fmla="*/ 4084245 w 12193149"/>
              <a:gd name="connsiteY155" fmla="*/ 2107978 h 2344739"/>
              <a:gd name="connsiteX156" fmla="*/ 4075694 w 12193149"/>
              <a:gd name="connsiteY156" fmla="*/ 2107143 h 2344739"/>
              <a:gd name="connsiteX157" fmla="*/ 4075575 w 12193149"/>
              <a:gd name="connsiteY157" fmla="*/ 2106844 h 2344739"/>
              <a:gd name="connsiteX158" fmla="*/ 4066658 w 12193149"/>
              <a:gd name="connsiteY158" fmla="*/ 2105400 h 2344739"/>
              <a:gd name="connsiteX159" fmla="*/ 4060102 w 12193149"/>
              <a:gd name="connsiteY159" fmla="*/ 2105618 h 2344739"/>
              <a:gd name="connsiteX160" fmla="*/ 4043512 w 12193149"/>
              <a:gd name="connsiteY160" fmla="*/ 2103997 h 2344739"/>
              <a:gd name="connsiteX161" fmla="*/ 4038145 w 12193149"/>
              <a:gd name="connsiteY161" fmla="*/ 2101563 h 2344739"/>
              <a:gd name="connsiteX162" fmla="*/ 4036511 w 12193149"/>
              <a:gd name="connsiteY162" fmla="*/ 2097896 h 2344739"/>
              <a:gd name="connsiteX163" fmla="*/ 4034926 w 12193149"/>
              <a:gd name="connsiteY163" fmla="*/ 2098131 h 2344739"/>
              <a:gd name="connsiteX164" fmla="*/ 4005686 w 12193149"/>
              <a:gd name="connsiteY164" fmla="*/ 2085563 h 2344739"/>
              <a:gd name="connsiteX165" fmla="*/ 3937994 w 12193149"/>
              <a:gd name="connsiteY165" fmla="*/ 2068106 h 2344739"/>
              <a:gd name="connsiteX166" fmla="*/ 3898423 w 12193149"/>
              <a:gd name="connsiteY166" fmla="*/ 2062451 h 2344739"/>
              <a:gd name="connsiteX167" fmla="*/ 3790908 w 12193149"/>
              <a:gd name="connsiteY167" fmla="*/ 2042213 h 2344739"/>
              <a:gd name="connsiteX168" fmla="*/ 3683661 w 12193149"/>
              <a:gd name="connsiteY168" fmla="*/ 2018290 h 2344739"/>
              <a:gd name="connsiteX169" fmla="*/ 3611183 w 12193149"/>
              <a:gd name="connsiteY169" fmla="*/ 1986019 h 2344739"/>
              <a:gd name="connsiteX170" fmla="*/ 3605003 w 12193149"/>
              <a:gd name="connsiteY170" fmla="*/ 1987381 h 2344739"/>
              <a:gd name="connsiteX171" fmla="*/ 3595884 w 12193149"/>
              <a:gd name="connsiteY171" fmla="*/ 1987545 h 2344739"/>
              <a:gd name="connsiteX172" fmla="*/ 3595649 w 12193149"/>
              <a:gd name="connsiteY172" fmla="*/ 1987276 h 2344739"/>
              <a:gd name="connsiteX173" fmla="*/ 3587126 w 12193149"/>
              <a:gd name="connsiteY173" fmla="*/ 1987966 h 2344739"/>
              <a:gd name="connsiteX174" fmla="*/ 3537283 w 12193149"/>
              <a:gd name="connsiteY174" fmla="*/ 1978267 h 2344739"/>
              <a:gd name="connsiteX175" fmla="*/ 3474371 w 12193149"/>
              <a:gd name="connsiteY175" fmla="*/ 1974606 h 2344739"/>
              <a:gd name="connsiteX176" fmla="*/ 3401876 w 12193149"/>
              <a:gd name="connsiteY176" fmla="*/ 1962558 h 2344739"/>
              <a:gd name="connsiteX177" fmla="*/ 3365036 w 12193149"/>
              <a:gd name="connsiteY177" fmla="*/ 1979510 h 2344739"/>
              <a:gd name="connsiteX178" fmla="*/ 3345174 w 12193149"/>
              <a:gd name="connsiteY178" fmla="*/ 1981192 h 2344739"/>
              <a:gd name="connsiteX179" fmla="*/ 3342846 w 12193149"/>
              <a:gd name="connsiteY179" fmla="*/ 1980217 h 2344739"/>
              <a:gd name="connsiteX180" fmla="*/ 3263504 w 12193149"/>
              <a:gd name="connsiteY180" fmla="*/ 1986094 h 2344739"/>
              <a:gd name="connsiteX181" fmla="*/ 3143704 w 12193149"/>
              <a:gd name="connsiteY181" fmla="*/ 1993869 h 2344739"/>
              <a:gd name="connsiteX182" fmla="*/ 3031439 w 12193149"/>
              <a:gd name="connsiteY182" fmla="*/ 1996512 h 2344739"/>
              <a:gd name="connsiteX183" fmla="*/ 2782717 w 12193149"/>
              <a:gd name="connsiteY183" fmla="*/ 2018333 h 2344739"/>
              <a:gd name="connsiteX184" fmla="*/ 2647675 w 12193149"/>
              <a:gd name="connsiteY184" fmla="*/ 2028869 h 2344739"/>
              <a:gd name="connsiteX185" fmla="*/ 2569176 w 12193149"/>
              <a:gd name="connsiteY185" fmla="*/ 2002628 h 2344739"/>
              <a:gd name="connsiteX186" fmla="*/ 2444403 w 12193149"/>
              <a:gd name="connsiteY186" fmla="*/ 2016529 h 2344739"/>
              <a:gd name="connsiteX187" fmla="*/ 2316260 w 12193149"/>
              <a:gd name="connsiteY187" fmla="*/ 2024996 h 2344739"/>
              <a:gd name="connsiteX188" fmla="*/ 2209726 w 12193149"/>
              <a:gd name="connsiteY188" fmla="*/ 2019763 h 2344739"/>
              <a:gd name="connsiteX189" fmla="*/ 2095813 w 12193149"/>
              <a:gd name="connsiteY189" fmla="*/ 2003052 h 2344739"/>
              <a:gd name="connsiteX190" fmla="*/ 1998504 w 12193149"/>
              <a:gd name="connsiteY190" fmla="*/ 1995032 h 2344739"/>
              <a:gd name="connsiteX191" fmla="*/ 1929320 w 12193149"/>
              <a:gd name="connsiteY191" fmla="*/ 2016977 h 2344739"/>
              <a:gd name="connsiteX192" fmla="*/ 1922798 w 12193149"/>
              <a:gd name="connsiteY192" fmla="*/ 2012146 h 2344739"/>
              <a:gd name="connsiteX193" fmla="*/ 1874228 w 12193149"/>
              <a:gd name="connsiteY193" fmla="*/ 2013741 h 2344739"/>
              <a:gd name="connsiteX194" fmla="*/ 1787803 w 12193149"/>
              <a:gd name="connsiteY194" fmla="*/ 2041363 h 2344739"/>
              <a:gd name="connsiteX195" fmla="*/ 1739352 w 12193149"/>
              <a:gd name="connsiteY195" fmla="*/ 2036312 h 2344739"/>
              <a:gd name="connsiteX196" fmla="*/ 1676219 w 12193149"/>
              <a:gd name="connsiteY196" fmla="*/ 2019963 h 2344739"/>
              <a:gd name="connsiteX197" fmla="*/ 1609817 w 12193149"/>
              <a:gd name="connsiteY197" fmla="*/ 2013066 h 2344739"/>
              <a:gd name="connsiteX198" fmla="*/ 1497258 w 12193149"/>
              <a:gd name="connsiteY198" fmla="*/ 1987476 h 2344739"/>
              <a:gd name="connsiteX199" fmla="*/ 1151127 w 12193149"/>
              <a:gd name="connsiteY199" fmla="*/ 1938041 h 2344739"/>
              <a:gd name="connsiteX200" fmla="*/ 859417 w 12193149"/>
              <a:gd name="connsiteY200" fmla="*/ 1928608 h 2344739"/>
              <a:gd name="connsiteX201" fmla="*/ 838688 w 12193149"/>
              <a:gd name="connsiteY201" fmla="*/ 1929821 h 2344739"/>
              <a:gd name="connsiteX202" fmla="*/ 817957 w 12193149"/>
              <a:gd name="connsiteY202" fmla="*/ 1927857 h 2344739"/>
              <a:gd name="connsiteX203" fmla="*/ 812654 w 12193149"/>
              <a:gd name="connsiteY203" fmla="*/ 1930751 h 2344739"/>
              <a:gd name="connsiteX204" fmla="*/ 721195 w 12193149"/>
              <a:gd name="connsiteY204" fmla="*/ 1929661 h 2344739"/>
              <a:gd name="connsiteX205" fmla="*/ 720890 w 12193149"/>
              <a:gd name="connsiteY205" fmla="*/ 1928399 h 2344739"/>
              <a:gd name="connsiteX206" fmla="*/ 710023 w 12193149"/>
              <a:gd name="connsiteY206" fmla="*/ 1922722 h 2344739"/>
              <a:gd name="connsiteX207" fmla="*/ 597940 w 12193149"/>
              <a:gd name="connsiteY207" fmla="*/ 1879864 h 2344739"/>
              <a:gd name="connsiteX208" fmla="*/ 579683 w 12193149"/>
              <a:gd name="connsiteY208" fmla="*/ 1877212 h 2344739"/>
              <a:gd name="connsiteX209" fmla="*/ 572865 w 12193149"/>
              <a:gd name="connsiteY209" fmla="*/ 1877401 h 2344739"/>
              <a:gd name="connsiteX210" fmla="*/ 446247 w 12193149"/>
              <a:gd name="connsiteY210" fmla="*/ 1839371 h 2344739"/>
              <a:gd name="connsiteX211" fmla="*/ 405163 w 12193149"/>
              <a:gd name="connsiteY211" fmla="*/ 1833548 h 2344739"/>
              <a:gd name="connsiteX212" fmla="*/ 293583 w 12193149"/>
              <a:gd name="connsiteY212" fmla="*/ 1812852 h 2344739"/>
              <a:gd name="connsiteX213" fmla="*/ 119529 w 12193149"/>
              <a:gd name="connsiteY213" fmla="*/ 1761047 h 2344739"/>
              <a:gd name="connsiteX214" fmla="*/ 16674 w 12193149"/>
              <a:gd name="connsiteY214" fmla="*/ 1758191 h 2344739"/>
              <a:gd name="connsiteX215" fmla="*/ 1150 w 12193149"/>
              <a:gd name="connsiteY215" fmla="*/ 1752722 h 2344739"/>
              <a:gd name="connsiteX216" fmla="*/ 1148 w 12193149"/>
              <a:gd name="connsiteY216" fmla="*/ 222213 h 2344739"/>
              <a:gd name="connsiteX217" fmla="*/ 1148 w 12193149"/>
              <a:gd name="connsiteY217" fmla="*/ 0 h 2344739"/>
              <a:gd name="connsiteX0" fmla="*/ 1148 w 12193149"/>
              <a:gd name="connsiteY0" fmla="*/ 0 h 2344739"/>
              <a:gd name="connsiteX1" fmla="*/ 12193148 w 12193149"/>
              <a:gd name="connsiteY1" fmla="*/ 0 h 2344739"/>
              <a:gd name="connsiteX2" fmla="*/ 12193149 w 12193149"/>
              <a:gd name="connsiteY2" fmla="*/ 579739 h 2344739"/>
              <a:gd name="connsiteX3" fmla="*/ 12185986 w 12193149"/>
              <a:gd name="connsiteY3" fmla="*/ 584189 h 2344739"/>
              <a:gd name="connsiteX4" fmla="*/ 12156363 w 12193149"/>
              <a:gd name="connsiteY4" fmla="*/ 597366 h 2344739"/>
              <a:gd name="connsiteX5" fmla="*/ 12139215 w 12193149"/>
              <a:gd name="connsiteY5" fmla="*/ 623179 h 2344739"/>
              <a:gd name="connsiteX6" fmla="*/ 12126327 w 12193149"/>
              <a:gd name="connsiteY6" fmla="*/ 624690 h 2344739"/>
              <a:gd name="connsiteX7" fmla="*/ 12124007 w 12193149"/>
              <a:gd name="connsiteY7" fmla="*/ 624794 h 2344739"/>
              <a:gd name="connsiteX8" fmla="*/ 12116854 w 12193149"/>
              <a:gd name="connsiteY8" fmla="*/ 628608 h 2344739"/>
              <a:gd name="connsiteX9" fmla="*/ 12099497 w 12193149"/>
              <a:gd name="connsiteY9" fmla="*/ 628139 h 2344739"/>
              <a:gd name="connsiteX10" fmla="*/ 12087073 w 12193149"/>
              <a:gd name="connsiteY10" fmla="*/ 636341 h 2344739"/>
              <a:gd name="connsiteX11" fmla="*/ 12031073 w 12193149"/>
              <a:gd name="connsiteY11" fmla="*/ 680009 h 2344739"/>
              <a:gd name="connsiteX12" fmla="*/ 11995833 w 12193149"/>
              <a:gd name="connsiteY12" fmla="*/ 703458 h 2344739"/>
              <a:gd name="connsiteX13" fmla="*/ 11979717 w 12193149"/>
              <a:gd name="connsiteY13" fmla="*/ 708161 h 2344739"/>
              <a:gd name="connsiteX14" fmla="*/ 11959046 w 12193149"/>
              <a:gd name="connsiteY14" fmla="*/ 717558 h 2344739"/>
              <a:gd name="connsiteX15" fmla="*/ 11920454 w 12193149"/>
              <a:gd name="connsiteY15" fmla="*/ 730883 h 2344739"/>
              <a:gd name="connsiteX16" fmla="*/ 11903656 w 12193149"/>
              <a:gd name="connsiteY16" fmla="*/ 742426 h 2344739"/>
              <a:gd name="connsiteX17" fmla="*/ 11895048 w 12193149"/>
              <a:gd name="connsiteY17" fmla="*/ 744791 h 2344739"/>
              <a:gd name="connsiteX18" fmla="*/ 11891968 w 12193149"/>
              <a:gd name="connsiteY18" fmla="*/ 755729 h 2344739"/>
              <a:gd name="connsiteX19" fmla="*/ 11870776 w 12193149"/>
              <a:gd name="connsiteY19" fmla="*/ 777816 h 2344739"/>
              <a:gd name="connsiteX20" fmla="*/ 11813376 w 12193149"/>
              <a:gd name="connsiteY20" fmla="*/ 797659 h 2344739"/>
              <a:gd name="connsiteX21" fmla="*/ 11590693 w 12193149"/>
              <a:gd name="connsiteY21" fmla="*/ 963777 h 2344739"/>
              <a:gd name="connsiteX22" fmla="*/ 11506817 w 12193149"/>
              <a:gd name="connsiteY22" fmla="*/ 1033623 h 2344739"/>
              <a:gd name="connsiteX23" fmla="*/ 11280332 w 12193149"/>
              <a:gd name="connsiteY23" fmla="*/ 1223571 h 2344739"/>
              <a:gd name="connsiteX24" fmla="*/ 11228309 w 12193149"/>
              <a:gd name="connsiteY24" fmla="*/ 1276236 h 2344739"/>
              <a:gd name="connsiteX25" fmla="*/ 11218087 w 12193149"/>
              <a:gd name="connsiteY25" fmla="*/ 1275961 h 2344739"/>
              <a:gd name="connsiteX26" fmla="*/ 11217184 w 12193149"/>
              <a:gd name="connsiteY26" fmla="*/ 1275018 h 2344739"/>
              <a:gd name="connsiteX27" fmla="*/ 11188885 w 12193149"/>
              <a:gd name="connsiteY27" fmla="*/ 1292383 h 2344739"/>
              <a:gd name="connsiteX28" fmla="*/ 11184501 w 12193149"/>
              <a:gd name="connsiteY28" fmla="*/ 1292525 h 2344739"/>
              <a:gd name="connsiteX29" fmla="*/ 11166854 w 12193149"/>
              <a:gd name="connsiteY29" fmla="*/ 1306612 h 2344739"/>
              <a:gd name="connsiteX30" fmla="*/ 11157311 w 12193149"/>
              <a:gd name="connsiteY30" fmla="*/ 1312414 h 2344739"/>
              <a:gd name="connsiteX31" fmla="*/ 11155496 w 12193149"/>
              <a:gd name="connsiteY31" fmla="*/ 1317097 h 2344739"/>
              <a:gd name="connsiteX32" fmla="*/ 11140961 w 12193149"/>
              <a:gd name="connsiteY32" fmla="*/ 1324115 h 2344739"/>
              <a:gd name="connsiteX33" fmla="*/ 11138961 w 12193149"/>
              <a:gd name="connsiteY33" fmla="*/ 1323772 h 2344739"/>
              <a:gd name="connsiteX34" fmla="*/ 11128208 w 12193149"/>
              <a:gd name="connsiteY34" fmla="*/ 1333832 h 2344739"/>
              <a:gd name="connsiteX35" fmla="*/ 11120691 w 12193149"/>
              <a:gd name="connsiteY35" fmla="*/ 1347424 h 2344739"/>
              <a:gd name="connsiteX36" fmla="*/ 10894683 w 12193149"/>
              <a:gd name="connsiteY36" fmla="*/ 1473399 h 2344739"/>
              <a:gd name="connsiteX37" fmla="*/ 10773300 w 12193149"/>
              <a:gd name="connsiteY37" fmla="*/ 1523191 h 2344739"/>
              <a:gd name="connsiteX38" fmla="*/ 10627668 w 12193149"/>
              <a:gd name="connsiteY38" fmla="*/ 1559229 h 2344739"/>
              <a:gd name="connsiteX39" fmla="*/ 10581895 w 12193149"/>
              <a:gd name="connsiteY39" fmla="*/ 1568689 h 2344739"/>
              <a:gd name="connsiteX40" fmla="*/ 10547790 w 12193149"/>
              <a:gd name="connsiteY40" fmla="*/ 1598423 h 2344739"/>
              <a:gd name="connsiteX41" fmla="*/ 10529643 w 12193149"/>
              <a:gd name="connsiteY41" fmla="*/ 1596907 h 2344739"/>
              <a:gd name="connsiteX42" fmla="*/ 10526446 w 12193149"/>
              <a:gd name="connsiteY42" fmla="*/ 1596411 h 2344739"/>
              <a:gd name="connsiteX43" fmla="*/ 10515129 w 12193149"/>
              <a:gd name="connsiteY43" fmla="*/ 1599537 h 2344739"/>
              <a:gd name="connsiteX44" fmla="*/ 10491735 w 12193149"/>
              <a:gd name="connsiteY44" fmla="*/ 1594156 h 2344739"/>
              <a:gd name="connsiteX45" fmla="*/ 10471418 w 12193149"/>
              <a:gd name="connsiteY45" fmla="*/ 1601693 h 2344739"/>
              <a:gd name="connsiteX46" fmla="*/ 10377042 w 12193149"/>
              <a:gd name="connsiteY46" fmla="*/ 1644598 h 2344739"/>
              <a:gd name="connsiteX47" fmla="*/ 10319338 w 12193149"/>
              <a:gd name="connsiteY47" fmla="*/ 1666221 h 2344739"/>
              <a:gd name="connsiteX48" fmla="*/ 10295467 w 12193149"/>
              <a:gd name="connsiteY48" fmla="*/ 1668079 h 2344739"/>
              <a:gd name="connsiteX49" fmla="*/ 10263443 w 12193149"/>
              <a:gd name="connsiteY49" fmla="*/ 1674948 h 2344739"/>
              <a:gd name="connsiteX50" fmla="*/ 10205418 w 12193149"/>
              <a:gd name="connsiteY50" fmla="*/ 1682149 h 2344739"/>
              <a:gd name="connsiteX51" fmla="*/ 10177759 w 12193149"/>
              <a:gd name="connsiteY51" fmla="*/ 1692943 h 2344739"/>
              <a:gd name="connsiteX52" fmla="*/ 10165070 w 12193149"/>
              <a:gd name="connsiteY52" fmla="*/ 1693739 h 2344739"/>
              <a:gd name="connsiteX53" fmla="*/ 10156308 w 12193149"/>
              <a:gd name="connsiteY53" fmla="*/ 1707487 h 2344739"/>
              <a:gd name="connsiteX54" fmla="*/ 10118267 w 12193149"/>
              <a:gd name="connsiteY54" fmla="*/ 1731142 h 2344739"/>
              <a:gd name="connsiteX55" fmla="*/ 10083317 w 12193149"/>
              <a:gd name="connsiteY55" fmla="*/ 1743296 h 2344739"/>
              <a:gd name="connsiteX56" fmla="*/ 10040388 w 12193149"/>
              <a:gd name="connsiteY56" fmla="*/ 1741632 h 2344739"/>
              <a:gd name="connsiteX57" fmla="*/ 9961167 w 12193149"/>
              <a:gd name="connsiteY57" fmla="*/ 1757147 h 2344739"/>
              <a:gd name="connsiteX58" fmla="*/ 9848940 w 12193149"/>
              <a:gd name="connsiteY58" fmla="*/ 1763915 h 2344739"/>
              <a:gd name="connsiteX59" fmla="*/ 9729457 w 12193149"/>
              <a:gd name="connsiteY59" fmla="*/ 1784122 h 2344739"/>
              <a:gd name="connsiteX60" fmla="*/ 9613704 w 12193149"/>
              <a:gd name="connsiteY60" fmla="*/ 1812371 h 2344739"/>
              <a:gd name="connsiteX61" fmla="*/ 9338590 w 12193149"/>
              <a:gd name="connsiteY61" fmla="*/ 1869293 h 2344739"/>
              <a:gd name="connsiteX62" fmla="*/ 9232518 w 12193149"/>
              <a:gd name="connsiteY62" fmla="*/ 1893149 h 2344739"/>
              <a:gd name="connsiteX63" fmla="*/ 9156690 w 12193149"/>
              <a:gd name="connsiteY63" fmla="*/ 1903228 h 2344739"/>
              <a:gd name="connsiteX64" fmla="*/ 9054601 w 12193149"/>
              <a:gd name="connsiteY64" fmla="*/ 1910755 h 2344739"/>
              <a:gd name="connsiteX65" fmla="*/ 9006634 w 12193149"/>
              <a:gd name="connsiteY65" fmla="*/ 1914040 h 2344739"/>
              <a:gd name="connsiteX66" fmla="*/ 9006349 w 12193149"/>
              <a:gd name="connsiteY66" fmla="*/ 1913800 h 2344739"/>
              <a:gd name="connsiteX67" fmla="*/ 8997380 w 12193149"/>
              <a:gd name="connsiteY67" fmla="*/ 1915011 h 2344739"/>
              <a:gd name="connsiteX68" fmla="*/ 8991542 w 12193149"/>
              <a:gd name="connsiteY68" fmla="*/ 1917072 h 2344739"/>
              <a:gd name="connsiteX69" fmla="*/ 8975485 w 12193149"/>
              <a:gd name="connsiteY69" fmla="*/ 1920298 h 2344739"/>
              <a:gd name="connsiteX70" fmla="*/ 8969159 w 12193149"/>
              <a:gd name="connsiteY70" fmla="*/ 1919598 h 2344739"/>
              <a:gd name="connsiteX71" fmla="*/ 8964196 w 12193149"/>
              <a:gd name="connsiteY71" fmla="*/ 1917373 h 2344739"/>
              <a:gd name="connsiteX72" fmla="*/ 8930136 w 12193149"/>
              <a:gd name="connsiteY72" fmla="*/ 1914185 h 2344739"/>
              <a:gd name="connsiteX73" fmla="*/ 8753592 w 12193149"/>
              <a:gd name="connsiteY73" fmla="*/ 1933417 h 2344739"/>
              <a:gd name="connsiteX74" fmla="*/ 8708995 w 12193149"/>
              <a:gd name="connsiteY74" fmla="*/ 1935518 h 2344739"/>
              <a:gd name="connsiteX75" fmla="*/ 8597219 w 12193149"/>
              <a:gd name="connsiteY75" fmla="*/ 1944090 h 2344739"/>
              <a:gd name="connsiteX76" fmla="*/ 8526378 w 12193149"/>
              <a:gd name="connsiteY76" fmla="*/ 1929248 h 2344739"/>
              <a:gd name="connsiteX77" fmla="*/ 8512131 w 12193149"/>
              <a:gd name="connsiteY77" fmla="*/ 1935163 h 2344739"/>
              <a:gd name="connsiteX78" fmla="*/ 8507315 w 12193149"/>
              <a:gd name="connsiteY78" fmla="*/ 1938164 h 2344739"/>
              <a:gd name="connsiteX79" fmla="*/ 8499116 w 12193149"/>
              <a:gd name="connsiteY79" fmla="*/ 1940902 h 2344739"/>
              <a:gd name="connsiteX80" fmla="*/ 8498742 w 12193149"/>
              <a:gd name="connsiteY80" fmla="*/ 1940723 h 2344739"/>
              <a:gd name="connsiteX81" fmla="*/ 8491397 w 12193149"/>
              <a:gd name="connsiteY81" fmla="*/ 1943773 h 2344739"/>
              <a:gd name="connsiteX82" fmla="*/ 8368330 w 12193149"/>
              <a:gd name="connsiteY82" fmla="*/ 1957815 h 2344739"/>
              <a:gd name="connsiteX83" fmla="*/ 8354947 w 12193149"/>
              <a:gd name="connsiteY83" fmla="*/ 1958009 h 2344739"/>
              <a:gd name="connsiteX84" fmla="*/ 8321252 w 12193149"/>
              <a:gd name="connsiteY84" fmla="*/ 1974587 h 2344739"/>
              <a:gd name="connsiteX85" fmla="*/ 8315581 w 12193149"/>
              <a:gd name="connsiteY85" fmla="*/ 1974913 h 2344739"/>
              <a:gd name="connsiteX86" fmla="*/ 8296322 w 12193149"/>
              <a:gd name="connsiteY86" fmla="*/ 1988808 h 2344739"/>
              <a:gd name="connsiteX87" fmla="*/ 8285424 w 12193149"/>
              <a:gd name="connsiteY87" fmla="*/ 1994631 h 2344739"/>
              <a:gd name="connsiteX88" fmla="*/ 8284298 w 12193149"/>
              <a:gd name="connsiteY88" fmla="*/ 1999074 h 2344739"/>
              <a:gd name="connsiteX89" fmla="*/ 8267224 w 12193149"/>
              <a:gd name="connsiteY89" fmla="*/ 2006249 h 2344739"/>
              <a:gd name="connsiteX90" fmla="*/ 8264525 w 12193149"/>
              <a:gd name="connsiteY90" fmla="*/ 2006019 h 2344739"/>
              <a:gd name="connsiteX91" fmla="*/ 8253181 w 12193149"/>
              <a:gd name="connsiteY91" fmla="*/ 2015862 h 2344739"/>
              <a:gd name="connsiteX92" fmla="*/ 8246982 w 12193149"/>
              <a:gd name="connsiteY92" fmla="*/ 2028854 h 2344739"/>
              <a:gd name="connsiteX93" fmla="*/ 8091420 w 12193149"/>
              <a:gd name="connsiteY93" fmla="*/ 2075015 h 2344739"/>
              <a:gd name="connsiteX94" fmla="*/ 7906555 w 12193149"/>
              <a:gd name="connsiteY94" fmla="*/ 2116988 h 2344739"/>
              <a:gd name="connsiteX95" fmla="*/ 7719893 w 12193149"/>
              <a:gd name="connsiteY95" fmla="*/ 2142703 h 2344739"/>
              <a:gd name="connsiteX96" fmla="*/ 7615495 w 12193149"/>
              <a:gd name="connsiteY96" fmla="*/ 2139232 h 2344739"/>
              <a:gd name="connsiteX97" fmla="*/ 7528691 w 12193149"/>
              <a:gd name="connsiteY97" fmla="*/ 2145060 h 2344739"/>
              <a:gd name="connsiteX98" fmla="*/ 7520719 w 12193149"/>
              <a:gd name="connsiteY98" fmla="*/ 2147613 h 2344739"/>
              <a:gd name="connsiteX99" fmla="*/ 7508559 w 12193149"/>
              <a:gd name="connsiteY99" fmla="*/ 2148948 h 2344739"/>
              <a:gd name="connsiteX100" fmla="*/ 7508188 w 12193149"/>
              <a:gd name="connsiteY100" fmla="*/ 2148621 h 2344739"/>
              <a:gd name="connsiteX101" fmla="*/ 7496943 w 12193149"/>
              <a:gd name="connsiteY101" fmla="*/ 2150573 h 2344739"/>
              <a:gd name="connsiteX102" fmla="*/ 7219707 w 12193149"/>
              <a:gd name="connsiteY102" fmla="*/ 2156680 h 2344739"/>
              <a:gd name="connsiteX103" fmla="*/ 7202249 w 12193149"/>
              <a:gd name="connsiteY103" fmla="*/ 2161230 h 2344739"/>
              <a:gd name="connsiteX104" fmla="*/ 7198152 w 12193149"/>
              <a:gd name="connsiteY104" fmla="*/ 2166588 h 2344739"/>
              <a:gd name="connsiteX105" fmla="*/ 7171956 w 12193149"/>
              <a:gd name="connsiteY105" fmla="*/ 2171236 h 2344739"/>
              <a:gd name="connsiteX106" fmla="*/ 7098136 w 12193149"/>
              <a:gd name="connsiteY106" fmla="*/ 2183464 h 2344739"/>
              <a:gd name="connsiteX107" fmla="*/ 7019644 w 12193149"/>
              <a:gd name="connsiteY107" fmla="*/ 2183090 h 2344739"/>
              <a:gd name="connsiteX108" fmla="*/ 6905294 w 12193149"/>
              <a:gd name="connsiteY108" fmla="*/ 2212596 h 2344739"/>
              <a:gd name="connsiteX109" fmla="*/ 6709370 w 12193149"/>
              <a:gd name="connsiteY109" fmla="*/ 2240551 h 2344739"/>
              <a:gd name="connsiteX110" fmla="*/ 6550602 w 12193149"/>
              <a:gd name="connsiteY110" fmla="*/ 2269327 h 2344739"/>
              <a:gd name="connsiteX111" fmla="*/ 6318708 w 12193149"/>
              <a:gd name="connsiteY111" fmla="*/ 2316127 h 2344739"/>
              <a:gd name="connsiteX112" fmla="*/ 6169822 w 12193149"/>
              <a:gd name="connsiteY112" fmla="*/ 2318214 h 2344739"/>
              <a:gd name="connsiteX113" fmla="*/ 6074996 w 12193149"/>
              <a:gd name="connsiteY113" fmla="*/ 2338676 h 2344739"/>
              <a:gd name="connsiteX114" fmla="*/ 6069677 w 12193149"/>
              <a:gd name="connsiteY114" fmla="*/ 2337139 h 2344739"/>
              <a:gd name="connsiteX115" fmla="*/ 6049786 w 12193149"/>
              <a:gd name="connsiteY115" fmla="*/ 2337822 h 2344739"/>
              <a:gd name="connsiteX116" fmla="*/ 6042433 w 12193149"/>
              <a:gd name="connsiteY116" fmla="*/ 2329473 h 2344739"/>
              <a:gd name="connsiteX117" fmla="*/ 6011238 w 12193149"/>
              <a:gd name="connsiteY117" fmla="*/ 2324380 h 2344739"/>
              <a:gd name="connsiteX118" fmla="*/ 5958523 w 12193149"/>
              <a:gd name="connsiteY118" fmla="*/ 2328024 h 2344739"/>
              <a:gd name="connsiteX119" fmla="*/ 5760067 w 12193149"/>
              <a:gd name="connsiteY119" fmla="*/ 2343716 h 2344739"/>
              <a:gd name="connsiteX120" fmla="*/ 5628108 w 12193149"/>
              <a:gd name="connsiteY120" fmla="*/ 2344739 h 2344739"/>
              <a:gd name="connsiteX121" fmla="*/ 5472054 w 12193149"/>
              <a:gd name="connsiteY121" fmla="*/ 2330719 h 2344739"/>
              <a:gd name="connsiteX122" fmla="*/ 5433909 w 12193149"/>
              <a:gd name="connsiteY122" fmla="*/ 2319466 h 2344739"/>
              <a:gd name="connsiteX123" fmla="*/ 5382817 w 12193149"/>
              <a:gd name="connsiteY123" fmla="*/ 2301764 h 2344739"/>
              <a:gd name="connsiteX124" fmla="*/ 5262912 w 12193149"/>
              <a:gd name="connsiteY124" fmla="*/ 2281347 h 2344739"/>
              <a:gd name="connsiteX125" fmla="*/ 5224109 w 12193149"/>
              <a:gd name="connsiteY125" fmla="*/ 2270223 h 2344739"/>
              <a:gd name="connsiteX126" fmla="*/ 5175808 w 12193149"/>
              <a:gd name="connsiteY126" fmla="*/ 2267233 h 2344739"/>
              <a:gd name="connsiteX127" fmla="*/ 5157702 w 12193149"/>
              <a:gd name="connsiteY127" fmla="*/ 2260010 h 2344739"/>
              <a:gd name="connsiteX128" fmla="*/ 5143747 w 12193149"/>
              <a:gd name="connsiteY128" fmla="*/ 2256610 h 2344739"/>
              <a:gd name="connsiteX129" fmla="*/ 5140744 w 12193149"/>
              <a:gd name="connsiteY129" fmla="*/ 2254509 h 2344739"/>
              <a:gd name="connsiteX130" fmla="*/ 5122807 w 12193149"/>
              <a:gd name="connsiteY130" fmla="*/ 2243656 h 2344739"/>
              <a:gd name="connsiteX131" fmla="*/ 5066938 w 12193149"/>
              <a:gd name="connsiteY131" fmla="*/ 2250227 h 2344739"/>
              <a:gd name="connsiteX132" fmla="*/ 5012662 w 12193149"/>
              <a:gd name="connsiteY132" fmla="*/ 2233846 h 2344739"/>
              <a:gd name="connsiteX133" fmla="*/ 4841589 w 12193149"/>
              <a:gd name="connsiteY133" fmla="*/ 2209829 h 2344739"/>
              <a:gd name="connsiteX134" fmla="*/ 4763595 w 12193149"/>
              <a:gd name="connsiteY134" fmla="*/ 2182061 h 2344739"/>
              <a:gd name="connsiteX135" fmla="*/ 4724334 w 12193149"/>
              <a:gd name="connsiteY135" fmla="*/ 2173047 h 2344739"/>
              <a:gd name="connsiteX136" fmla="*/ 4722324 w 12193149"/>
              <a:gd name="connsiteY136" fmla="*/ 2172298 h 2344739"/>
              <a:gd name="connsiteX137" fmla="*/ 4723259 w 12193149"/>
              <a:gd name="connsiteY137" fmla="*/ 2172087 h 2344739"/>
              <a:gd name="connsiteX138" fmla="*/ 4718350 w 12193149"/>
              <a:gd name="connsiteY138" fmla="*/ 2170817 h 2344739"/>
              <a:gd name="connsiteX139" fmla="*/ 4722324 w 12193149"/>
              <a:gd name="connsiteY139" fmla="*/ 2172298 h 2344739"/>
              <a:gd name="connsiteX140" fmla="*/ 4716674 w 12193149"/>
              <a:gd name="connsiteY140" fmla="*/ 2173573 h 2344739"/>
              <a:gd name="connsiteX141" fmla="*/ 4516962 w 12193149"/>
              <a:gd name="connsiteY141" fmla="*/ 2163671 h 2344739"/>
              <a:gd name="connsiteX142" fmla="*/ 4429691 w 12193149"/>
              <a:gd name="connsiteY142" fmla="*/ 2153020 h 2344739"/>
              <a:gd name="connsiteX143" fmla="*/ 4364023 w 12193149"/>
              <a:gd name="connsiteY143" fmla="*/ 2151674 h 2344739"/>
              <a:gd name="connsiteX144" fmla="*/ 4318114 w 12193149"/>
              <a:gd name="connsiteY144" fmla="*/ 2158289 h 2344739"/>
              <a:gd name="connsiteX145" fmla="*/ 4316258 w 12193149"/>
              <a:gd name="connsiteY145" fmla="*/ 2156948 h 2344739"/>
              <a:gd name="connsiteX146" fmla="*/ 4296292 w 12193149"/>
              <a:gd name="connsiteY146" fmla="*/ 2155069 h 2344739"/>
              <a:gd name="connsiteX147" fmla="*/ 4291212 w 12193149"/>
              <a:gd name="connsiteY147" fmla="*/ 2157986 h 2344739"/>
              <a:gd name="connsiteX148" fmla="*/ 4277290 w 12193149"/>
              <a:gd name="connsiteY148" fmla="*/ 2157740 h 2344739"/>
              <a:gd name="connsiteX149" fmla="*/ 4249265 w 12193149"/>
              <a:gd name="connsiteY149" fmla="*/ 2160064 h 2344739"/>
              <a:gd name="connsiteX150" fmla="*/ 4203199 w 12193149"/>
              <a:gd name="connsiteY150" fmla="*/ 2157269 h 2344739"/>
              <a:gd name="connsiteX151" fmla="*/ 4202893 w 12193149"/>
              <a:gd name="connsiteY151" fmla="*/ 2156010 h 2344739"/>
              <a:gd name="connsiteX152" fmla="*/ 4192396 w 12193149"/>
              <a:gd name="connsiteY152" fmla="*/ 2150376 h 2344739"/>
              <a:gd name="connsiteX153" fmla="*/ 4143893 w 12193149"/>
              <a:gd name="connsiteY153" fmla="*/ 2134511 h 2344739"/>
              <a:gd name="connsiteX154" fmla="*/ 4084245 w 12193149"/>
              <a:gd name="connsiteY154" fmla="*/ 2107978 h 2344739"/>
              <a:gd name="connsiteX155" fmla="*/ 4075694 w 12193149"/>
              <a:gd name="connsiteY155" fmla="*/ 2107143 h 2344739"/>
              <a:gd name="connsiteX156" fmla="*/ 4075575 w 12193149"/>
              <a:gd name="connsiteY156" fmla="*/ 2106844 h 2344739"/>
              <a:gd name="connsiteX157" fmla="*/ 4066658 w 12193149"/>
              <a:gd name="connsiteY157" fmla="*/ 2105400 h 2344739"/>
              <a:gd name="connsiteX158" fmla="*/ 4060102 w 12193149"/>
              <a:gd name="connsiteY158" fmla="*/ 2105618 h 2344739"/>
              <a:gd name="connsiteX159" fmla="*/ 4043512 w 12193149"/>
              <a:gd name="connsiteY159" fmla="*/ 2103997 h 2344739"/>
              <a:gd name="connsiteX160" fmla="*/ 4038145 w 12193149"/>
              <a:gd name="connsiteY160" fmla="*/ 2101563 h 2344739"/>
              <a:gd name="connsiteX161" fmla="*/ 4036511 w 12193149"/>
              <a:gd name="connsiteY161" fmla="*/ 2097896 h 2344739"/>
              <a:gd name="connsiteX162" fmla="*/ 4034926 w 12193149"/>
              <a:gd name="connsiteY162" fmla="*/ 2098131 h 2344739"/>
              <a:gd name="connsiteX163" fmla="*/ 4005686 w 12193149"/>
              <a:gd name="connsiteY163" fmla="*/ 2085563 h 2344739"/>
              <a:gd name="connsiteX164" fmla="*/ 3937994 w 12193149"/>
              <a:gd name="connsiteY164" fmla="*/ 2068106 h 2344739"/>
              <a:gd name="connsiteX165" fmla="*/ 3898423 w 12193149"/>
              <a:gd name="connsiteY165" fmla="*/ 2062451 h 2344739"/>
              <a:gd name="connsiteX166" fmla="*/ 3790908 w 12193149"/>
              <a:gd name="connsiteY166" fmla="*/ 2042213 h 2344739"/>
              <a:gd name="connsiteX167" fmla="*/ 3683661 w 12193149"/>
              <a:gd name="connsiteY167" fmla="*/ 2018290 h 2344739"/>
              <a:gd name="connsiteX168" fmla="*/ 3611183 w 12193149"/>
              <a:gd name="connsiteY168" fmla="*/ 1986019 h 2344739"/>
              <a:gd name="connsiteX169" fmla="*/ 3605003 w 12193149"/>
              <a:gd name="connsiteY169" fmla="*/ 1987381 h 2344739"/>
              <a:gd name="connsiteX170" fmla="*/ 3595884 w 12193149"/>
              <a:gd name="connsiteY170" fmla="*/ 1987545 h 2344739"/>
              <a:gd name="connsiteX171" fmla="*/ 3595649 w 12193149"/>
              <a:gd name="connsiteY171" fmla="*/ 1987276 h 2344739"/>
              <a:gd name="connsiteX172" fmla="*/ 3587126 w 12193149"/>
              <a:gd name="connsiteY172" fmla="*/ 1987966 h 2344739"/>
              <a:gd name="connsiteX173" fmla="*/ 3537283 w 12193149"/>
              <a:gd name="connsiteY173" fmla="*/ 1978267 h 2344739"/>
              <a:gd name="connsiteX174" fmla="*/ 3474371 w 12193149"/>
              <a:gd name="connsiteY174" fmla="*/ 1974606 h 2344739"/>
              <a:gd name="connsiteX175" fmla="*/ 3401876 w 12193149"/>
              <a:gd name="connsiteY175" fmla="*/ 1962558 h 2344739"/>
              <a:gd name="connsiteX176" fmla="*/ 3365036 w 12193149"/>
              <a:gd name="connsiteY176" fmla="*/ 1979510 h 2344739"/>
              <a:gd name="connsiteX177" fmla="*/ 3345174 w 12193149"/>
              <a:gd name="connsiteY177" fmla="*/ 1981192 h 2344739"/>
              <a:gd name="connsiteX178" fmla="*/ 3342846 w 12193149"/>
              <a:gd name="connsiteY178" fmla="*/ 1980217 h 2344739"/>
              <a:gd name="connsiteX179" fmla="*/ 3263504 w 12193149"/>
              <a:gd name="connsiteY179" fmla="*/ 1986094 h 2344739"/>
              <a:gd name="connsiteX180" fmla="*/ 3143704 w 12193149"/>
              <a:gd name="connsiteY180" fmla="*/ 1993869 h 2344739"/>
              <a:gd name="connsiteX181" fmla="*/ 3031439 w 12193149"/>
              <a:gd name="connsiteY181" fmla="*/ 1996512 h 2344739"/>
              <a:gd name="connsiteX182" fmla="*/ 2782717 w 12193149"/>
              <a:gd name="connsiteY182" fmla="*/ 2018333 h 2344739"/>
              <a:gd name="connsiteX183" fmla="*/ 2647675 w 12193149"/>
              <a:gd name="connsiteY183" fmla="*/ 2028869 h 2344739"/>
              <a:gd name="connsiteX184" fmla="*/ 2569176 w 12193149"/>
              <a:gd name="connsiteY184" fmla="*/ 2002628 h 2344739"/>
              <a:gd name="connsiteX185" fmla="*/ 2444403 w 12193149"/>
              <a:gd name="connsiteY185" fmla="*/ 2016529 h 2344739"/>
              <a:gd name="connsiteX186" fmla="*/ 2316260 w 12193149"/>
              <a:gd name="connsiteY186" fmla="*/ 2024996 h 2344739"/>
              <a:gd name="connsiteX187" fmla="*/ 2209726 w 12193149"/>
              <a:gd name="connsiteY187" fmla="*/ 2019763 h 2344739"/>
              <a:gd name="connsiteX188" fmla="*/ 2095813 w 12193149"/>
              <a:gd name="connsiteY188" fmla="*/ 2003052 h 2344739"/>
              <a:gd name="connsiteX189" fmla="*/ 1998504 w 12193149"/>
              <a:gd name="connsiteY189" fmla="*/ 1995032 h 2344739"/>
              <a:gd name="connsiteX190" fmla="*/ 1929320 w 12193149"/>
              <a:gd name="connsiteY190" fmla="*/ 2016977 h 2344739"/>
              <a:gd name="connsiteX191" fmla="*/ 1922798 w 12193149"/>
              <a:gd name="connsiteY191" fmla="*/ 2012146 h 2344739"/>
              <a:gd name="connsiteX192" fmla="*/ 1874228 w 12193149"/>
              <a:gd name="connsiteY192" fmla="*/ 2013741 h 2344739"/>
              <a:gd name="connsiteX193" fmla="*/ 1787803 w 12193149"/>
              <a:gd name="connsiteY193" fmla="*/ 2041363 h 2344739"/>
              <a:gd name="connsiteX194" fmla="*/ 1739352 w 12193149"/>
              <a:gd name="connsiteY194" fmla="*/ 2036312 h 2344739"/>
              <a:gd name="connsiteX195" fmla="*/ 1676219 w 12193149"/>
              <a:gd name="connsiteY195" fmla="*/ 2019963 h 2344739"/>
              <a:gd name="connsiteX196" fmla="*/ 1609817 w 12193149"/>
              <a:gd name="connsiteY196" fmla="*/ 2013066 h 2344739"/>
              <a:gd name="connsiteX197" fmla="*/ 1497258 w 12193149"/>
              <a:gd name="connsiteY197" fmla="*/ 1987476 h 2344739"/>
              <a:gd name="connsiteX198" fmla="*/ 1151127 w 12193149"/>
              <a:gd name="connsiteY198" fmla="*/ 1938041 h 2344739"/>
              <a:gd name="connsiteX199" fmla="*/ 859417 w 12193149"/>
              <a:gd name="connsiteY199" fmla="*/ 1928608 h 2344739"/>
              <a:gd name="connsiteX200" fmla="*/ 838688 w 12193149"/>
              <a:gd name="connsiteY200" fmla="*/ 1929821 h 2344739"/>
              <a:gd name="connsiteX201" fmla="*/ 817957 w 12193149"/>
              <a:gd name="connsiteY201" fmla="*/ 1927857 h 2344739"/>
              <a:gd name="connsiteX202" fmla="*/ 812654 w 12193149"/>
              <a:gd name="connsiteY202" fmla="*/ 1930751 h 2344739"/>
              <a:gd name="connsiteX203" fmla="*/ 721195 w 12193149"/>
              <a:gd name="connsiteY203" fmla="*/ 1929661 h 2344739"/>
              <a:gd name="connsiteX204" fmla="*/ 720890 w 12193149"/>
              <a:gd name="connsiteY204" fmla="*/ 1928399 h 2344739"/>
              <a:gd name="connsiteX205" fmla="*/ 710023 w 12193149"/>
              <a:gd name="connsiteY205" fmla="*/ 1922722 h 2344739"/>
              <a:gd name="connsiteX206" fmla="*/ 597940 w 12193149"/>
              <a:gd name="connsiteY206" fmla="*/ 1879864 h 2344739"/>
              <a:gd name="connsiteX207" fmla="*/ 579683 w 12193149"/>
              <a:gd name="connsiteY207" fmla="*/ 1877212 h 2344739"/>
              <a:gd name="connsiteX208" fmla="*/ 572865 w 12193149"/>
              <a:gd name="connsiteY208" fmla="*/ 1877401 h 2344739"/>
              <a:gd name="connsiteX209" fmla="*/ 446247 w 12193149"/>
              <a:gd name="connsiteY209" fmla="*/ 1839371 h 2344739"/>
              <a:gd name="connsiteX210" fmla="*/ 405163 w 12193149"/>
              <a:gd name="connsiteY210" fmla="*/ 1833548 h 2344739"/>
              <a:gd name="connsiteX211" fmla="*/ 293583 w 12193149"/>
              <a:gd name="connsiteY211" fmla="*/ 1812852 h 2344739"/>
              <a:gd name="connsiteX212" fmla="*/ 119529 w 12193149"/>
              <a:gd name="connsiteY212" fmla="*/ 1761047 h 2344739"/>
              <a:gd name="connsiteX213" fmla="*/ 16674 w 12193149"/>
              <a:gd name="connsiteY213" fmla="*/ 1758191 h 2344739"/>
              <a:gd name="connsiteX214" fmla="*/ 1150 w 12193149"/>
              <a:gd name="connsiteY214" fmla="*/ 1752722 h 2344739"/>
              <a:gd name="connsiteX215" fmla="*/ 1148 w 12193149"/>
              <a:gd name="connsiteY215" fmla="*/ 222213 h 2344739"/>
              <a:gd name="connsiteX216" fmla="*/ 1148 w 12193149"/>
              <a:gd name="connsiteY216" fmla="*/ 0 h 2344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</a:cxnLst>
            <a:rect l="l" t="t" r="r" b="b"/>
            <a:pathLst>
              <a:path w="12193149" h="2344739">
                <a:moveTo>
                  <a:pt x="1148" y="0"/>
                </a:moveTo>
                <a:lnTo>
                  <a:pt x="12193148" y="0"/>
                </a:lnTo>
                <a:cubicBezTo>
                  <a:pt x="12193148" y="193246"/>
                  <a:pt x="12193149" y="386493"/>
                  <a:pt x="12193149" y="579739"/>
                </a:cubicBezTo>
                <a:lnTo>
                  <a:pt x="12185986" y="584189"/>
                </a:lnTo>
                <a:cubicBezTo>
                  <a:pt x="12156393" y="577430"/>
                  <a:pt x="12176978" y="588328"/>
                  <a:pt x="12156363" y="597366"/>
                </a:cubicBezTo>
                <a:cubicBezTo>
                  <a:pt x="12172308" y="611308"/>
                  <a:pt x="12127905" y="602876"/>
                  <a:pt x="12139215" y="623179"/>
                </a:cubicBezTo>
                <a:cubicBezTo>
                  <a:pt x="12135103" y="624180"/>
                  <a:pt x="12130766" y="624512"/>
                  <a:pt x="12126327" y="624690"/>
                </a:cubicBezTo>
                <a:lnTo>
                  <a:pt x="12124007" y="624794"/>
                </a:lnTo>
                <a:lnTo>
                  <a:pt x="12116854" y="628608"/>
                </a:lnTo>
                <a:lnTo>
                  <a:pt x="12099497" y="628139"/>
                </a:lnTo>
                <a:cubicBezTo>
                  <a:pt x="12095162" y="629804"/>
                  <a:pt x="12090978" y="632365"/>
                  <a:pt x="12087073" y="636341"/>
                </a:cubicBezTo>
                <a:cubicBezTo>
                  <a:pt x="12078890" y="656743"/>
                  <a:pt x="12040481" y="653846"/>
                  <a:pt x="12031073" y="680009"/>
                </a:cubicBezTo>
                <a:cubicBezTo>
                  <a:pt x="12026399" y="688254"/>
                  <a:pt x="12004497" y="705355"/>
                  <a:pt x="11995833" y="703458"/>
                </a:cubicBezTo>
                <a:cubicBezTo>
                  <a:pt x="11990333" y="705967"/>
                  <a:pt x="11986699" y="712045"/>
                  <a:pt x="11979717" y="708161"/>
                </a:cubicBezTo>
                <a:cubicBezTo>
                  <a:pt x="11970382" y="704240"/>
                  <a:pt x="11963763" y="727262"/>
                  <a:pt x="11959046" y="717558"/>
                </a:cubicBezTo>
                <a:lnTo>
                  <a:pt x="11920454" y="730883"/>
                </a:lnTo>
                <a:cubicBezTo>
                  <a:pt x="11919152" y="737943"/>
                  <a:pt x="11912619" y="740145"/>
                  <a:pt x="11903656" y="742426"/>
                </a:cubicBezTo>
                <a:lnTo>
                  <a:pt x="11895048" y="744791"/>
                </a:lnTo>
                <a:lnTo>
                  <a:pt x="11891968" y="755729"/>
                </a:lnTo>
                <a:cubicBezTo>
                  <a:pt x="11881074" y="746401"/>
                  <a:pt x="11884523" y="777742"/>
                  <a:pt x="11870776" y="777816"/>
                </a:cubicBezTo>
                <a:lnTo>
                  <a:pt x="11813376" y="797659"/>
                </a:lnTo>
                <a:lnTo>
                  <a:pt x="11590693" y="963777"/>
                </a:lnTo>
                <a:cubicBezTo>
                  <a:pt x="11550201" y="990714"/>
                  <a:pt x="11542649" y="940770"/>
                  <a:pt x="11506817" y="1033623"/>
                </a:cubicBezTo>
                <a:cubicBezTo>
                  <a:pt x="11450023" y="1089460"/>
                  <a:pt x="11337127" y="1190174"/>
                  <a:pt x="11280332" y="1223571"/>
                </a:cubicBezTo>
                <a:cubicBezTo>
                  <a:pt x="11267547" y="1231171"/>
                  <a:pt x="11229147" y="1296589"/>
                  <a:pt x="11228309" y="1276236"/>
                </a:cubicBezTo>
                <a:cubicBezTo>
                  <a:pt x="11223950" y="1278203"/>
                  <a:pt x="11220761" y="1277680"/>
                  <a:pt x="11218087" y="1275961"/>
                </a:cubicBezTo>
                <a:lnTo>
                  <a:pt x="11217184" y="1275018"/>
                </a:lnTo>
                <a:lnTo>
                  <a:pt x="11188885" y="1292383"/>
                </a:lnTo>
                <a:lnTo>
                  <a:pt x="11184501" y="1292525"/>
                </a:lnTo>
                <a:lnTo>
                  <a:pt x="11166854" y="1306612"/>
                </a:lnTo>
                <a:lnTo>
                  <a:pt x="11157311" y="1312414"/>
                </a:lnTo>
                <a:lnTo>
                  <a:pt x="11155496" y="1317097"/>
                </a:lnTo>
                <a:cubicBezTo>
                  <a:pt x="11153045" y="1320465"/>
                  <a:pt x="11148902" y="1323112"/>
                  <a:pt x="11140961" y="1324115"/>
                </a:cubicBezTo>
                <a:lnTo>
                  <a:pt x="11138961" y="1323772"/>
                </a:lnTo>
                <a:lnTo>
                  <a:pt x="11128208" y="1333832"/>
                </a:lnTo>
                <a:cubicBezTo>
                  <a:pt x="11124962" y="1337814"/>
                  <a:pt x="11122359" y="1342287"/>
                  <a:pt x="11120691" y="1347424"/>
                </a:cubicBezTo>
                <a:cubicBezTo>
                  <a:pt x="11081770" y="1370685"/>
                  <a:pt x="10952581" y="1444106"/>
                  <a:pt x="10894683" y="1473399"/>
                </a:cubicBezTo>
                <a:cubicBezTo>
                  <a:pt x="10861781" y="1488434"/>
                  <a:pt x="10817803" y="1508886"/>
                  <a:pt x="10773300" y="1523191"/>
                </a:cubicBezTo>
                <a:cubicBezTo>
                  <a:pt x="10733414" y="1567419"/>
                  <a:pt x="10677791" y="1526735"/>
                  <a:pt x="10627668" y="1559229"/>
                </a:cubicBezTo>
                <a:cubicBezTo>
                  <a:pt x="10590276" y="1542103"/>
                  <a:pt x="10613693" y="1562282"/>
                  <a:pt x="10581895" y="1568689"/>
                </a:cubicBezTo>
                <a:cubicBezTo>
                  <a:pt x="10597733" y="1591656"/>
                  <a:pt x="10540912" y="1568241"/>
                  <a:pt x="10547790" y="1598423"/>
                </a:cubicBezTo>
                <a:cubicBezTo>
                  <a:pt x="10541784" y="1598632"/>
                  <a:pt x="10535750" y="1597886"/>
                  <a:pt x="10529643" y="1596907"/>
                </a:cubicBezTo>
                <a:lnTo>
                  <a:pt x="10526446" y="1596411"/>
                </a:lnTo>
                <a:lnTo>
                  <a:pt x="10515129" y="1599537"/>
                </a:lnTo>
                <a:lnTo>
                  <a:pt x="10491735" y="1594156"/>
                </a:lnTo>
                <a:cubicBezTo>
                  <a:pt x="10485147" y="1595190"/>
                  <a:pt x="10478389" y="1597459"/>
                  <a:pt x="10471418" y="1601693"/>
                </a:cubicBezTo>
                <a:cubicBezTo>
                  <a:pt x="10451763" y="1626665"/>
                  <a:pt x="10400774" y="1612276"/>
                  <a:pt x="10377042" y="1644598"/>
                </a:cubicBezTo>
                <a:cubicBezTo>
                  <a:pt x="10367240" y="1654315"/>
                  <a:pt x="10330319" y="1671126"/>
                  <a:pt x="10319338" y="1666221"/>
                </a:cubicBezTo>
                <a:cubicBezTo>
                  <a:pt x="10310813" y="1668060"/>
                  <a:pt x="10303331" y="1675173"/>
                  <a:pt x="10295467" y="1668079"/>
                </a:cubicBezTo>
                <a:cubicBezTo>
                  <a:pt x="10284420" y="1660290"/>
                  <a:pt x="10265794" y="1689186"/>
                  <a:pt x="10263443" y="1674948"/>
                </a:cubicBezTo>
                <a:lnTo>
                  <a:pt x="10205418" y="1682149"/>
                </a:lnTo>
                <a:cubicBezTo>
                  <a:pt x="10200696" y="1691209"/>
                  <a:pt x="10190895" y="1692356"/>
                  <a:pt x="10177759" y="1692943"/>
                </a:cubicBezTo>
                <a:lnTo>
                  <a:pt x="10165070" y="1693739"/>
                </a:lnTo>
                <a:lnTo>
                  <a:pt x="10156308" y="1707487"/>
                </a:lnTo>
                <a:cubicBezTo>
                  <a:pt x="10145406" y="1692057"/>
                  <a:pt x="10136981" y="1734810"/>
                  <a:pt x="10118267" y="1731142"/>
                </a:cubicBezTo>
                <a:lnTo>
                  <a:pt x="10083317" y="1743296"/>
                </a:lnTo>
                <a:cubicBezTo>
                  <a:pt x="10075718" y="1741227"/>
                  <a:pt x="10048011" y="1742555"/>
                  <a:pt x="10040388" y="1741632"/>
                </a:cubicBezTo>
                <a:cubicBezTo>
                  <a:pt x="9999609" y="1751733"/>
                  <a:pt x="9985545" y="1752223"/>
                  <a:pt x="9961167" y="1757147"/>
                </a:cubicBezTo>
                <a:cubicBezTo>
                  <a:pt x="9920131" y="1757289"/>
                  <a:pt x="9889892" y="1754090"/>
                  <a:pt x="9848940" y="1763915"/>
                </a:cubicBezTo>
                <a:lnTo>
                  <a:pt x="9729457" y="1784122"/>
                </a:lnTo>
                <a:cubicBezTo>
                  <a:pt x="9676207" y="1774536"/>
                  <a:pt x="9631235" y="1799759"/>
                  <a:pt x="9613704" y="1812371"/>
                </a:cubicBezTo>
                <a:cubicBezTo>
                  <a:pt x="9548152" y="1826647"/>
                  <a:pt x="9410970" y="1863993"/>
                  <a:pt x="9338590" y="1869293"/>
                </a:cubicBezTo>
                <a:lnTo>
                  <a:pt x="9232518" y="1893149"/>
                </a:lnTo>
                <a:lnTo>
                  <a:pt x="9156690" y="1903228"/>
                </a:lnTo>
                <a:lnTo>
                  <a:pt x="9054601" y="1910755"/>
                </a:lnTo>
                <a:lnTo>
                  <a:pt x="9006634" y="1914040"/>
                </a:lnTo>
                <a:lnTo>
                  <a:pt x="9006349" y="1913800"/>
                </a:lnTo>
                <a:cubicBezTo>
                  <a:pt x="9004294" y="1913580"/>
                  <a:pt x="9001475" y="1913908"/>
                  <a:pt x="8997380" y="1915011"/>
                </a:cubicBezTo>
                <a:lnTo>
                  <a:pt x="8991542" y="1917072"/>
                </a:lnTo>
                <a:lnTo>
                  <a:pt x="8975485" y="1920298"/>
                </a:lnTo>
                <a:lnTo>
                  <a:pt x="8969159" y="1919598"/>
                </a:lnTo>
                <a:lnTo>
                  <a:pt x="8964196" y="1917373"/>
                </a:lnTo>
                <a:cubicBezTo>
                  <a:pt x="8955841" y="1925324"/>
                  <a:pt x="8956668" y="1934272"/>
                  <a:pt x="8930136" y="1914185"/>
                </a:cubicBezTo>
                <a:cubicBezTo>
                  <a:pt x="8899182" y="1915205"/>
                  <a:pt x="8790451" y="1929860"/>
                  <a:pt x="8753592" y="1933417"/>
                </a:cubicBezTo>
                <a:cubicBezTo>
                  <a:pt x="8720970" y="1944137"/>
                  <a:pt x="8749345" y="1930476"/>
                  <a:pt x="8708995" y="1935518"/>
                </a:cubicBezTo>
                <a:cubicBezTo>
                  <a:pt x="8672757" y="1955053"/>
                  <a:pt x="8640293" y="1938613"/>
                  <a:pt x="8597219" y="1944090"/>
                </a:cubicBezTo>
                <a:lnTo>
                  <a:pt x="8526378" y="1929248"/>
                </a:lnTo>
                <a:lnTo>
                  <a:pt x="8512131" y="1935163"/>
                </a:lnTo>
                <a:lnTo>
                  <a:pt x="8507315" y="1938164"/>
                </a:lnTo>
                <a:cubicBezTo>
                  <a:pt x="8503797" y="1939941"/>
                  <a:pt x="8501196" y="1940752"/>
                  <a:pt x="8499116" y="1940902"/>
                </a:cubicBezTo>
                <a:lnTo>
                  <a:pt x="8498742" y="1940723"/>
                </a:lnTo>
                <a:lnTo>
                  <a:pt x="8491397" y="1943773"/>
                </a:lnTo>
                <a:lnTo>
                  <a:pt x="8368330" y="1957815"/>
                </a:lnTo>
                <a:cubicBezTo>
                  <a:pt x="8363173" y="1959840"/>
                  <a:pt x="8358881" y="1959492"/>
                  <a:pt x="8354947" y="1958009"/>
                </a:cubicBezTo>
                <a:lnTo>
                  <a:pt x="8321252" y="1974587"/>
                </a:lnTo>
                <a:lnTo>
                  <a:pt x="8315581" y="1974913"/>
                </a:lnTo>
                <a:lnTo>
                  <a:pt x="8296322" y="1988808"/>
                </a:lnTo>
                <a:lnTo>
                  <a:pt x="8285424" y="1994631"/>
                </a:lnTo>
                <a:lnTo>
                  <a:pt x="8284298" y="1999074"/>
                </a:lnTo>
                <a:cubicBezTo>
                  <a:pt x="8281994" y="2002319"/>
                  <a:pt x="8277300" y="2004967"/>
                  <a:pt x="8267224" y="2006249"/>
                </a:cubicBezTo>
                <a:lnTo>
                  <a:pt x="8264525" y="2006019"/>
                </a:lnTo>
                <a:lnTo>
                  <a:pt x="8253181" y="2015862"/>
                </a:lnTo>
                <a:cubicBezTo>
                  <a:pt x="8250007" y="2019712"/>
                  <a:pt x="8247795" y="2023994"/>
                  <a:pt x="8246982" y="2028854"/>
                </a:cubicBezTo>
                <a:cubicBezTo>
                  <a:pt x="8182975" y="2025947"/>
                  <a:pt x="8148279" y="2060069"/>
                  <a:pt x="8091420" y="2075015"/>
                </a:cubicBezTo>
                <a:cubicBezTo>
                  <a:pt x="8026616" y="2098157"/>
                  <a:pt x="7968218" y="2119393"/>
                  <a:pt x="7906555" y="2116988"/>
                </a:cubicBezTo>
                <a:cubicBezTo>
                  <a:pt x="7836267" y="2131900"/>
                  <a:pt x="7782114" y="2134131"/>
                  <a:pt x="7719893" y="2142703"/>
                </a:cubicBezTo>
                <a:lnTo>
                  <a:pt x="7615495" y="2139232"/>
                </a:lnTo>
                <a:lnTo>
                  <a:pt x="7528691" y="2145060"/>
                </a:lnTo>
                <a:lnTo>
                  <a:pt x="7520719" y="2147613"/>
                </a:lnTo>
                <a:cubicBezTo>
                  <a:pt x="7515141" y="2148952"/>
                  <a:pt x="7511320" y="2149302"/>
                  <a:pt x="7508559" y="2148948"/>
                </a:cubicBezTo>
                <a:lnTo>
                  <a:pt x="7508188" y="2148621"/>
                </a:lnTo>
                <a:lnTo>
                  <a:pt x="7496943" y="2150573"/>
                </a:lnTo>
                <a:lnTo>
                  <a:pt x="7219707" y="2156680"/>
                </a:lnTo>
                <a:lnTo>
                  <a:pt x="7202249" y="2161230"/>
                </a:lnTo>
                <a:lnTo>
                  <a:pt x="7198152" y="2166588"/>
                </a:lnTo>
                <a:cubicBezTo>
                  <a:pt x="7193259" y="2170111"/>
                  <a:pt x="7185654" y="2172250"/>
                  <a:pt x="7171956" y="2171236"/>
                </a:cubicBezTo>
                <a:lnTo>
                  <a:pt x="7098136" y="2183464"/>
                </a:lnTo>
                <a:cubicBezTo>
                  <a:pt x="7062296" y="2184442"/>
                  <a:pt x="7051336" y="2185419"/>
                  <a:pt x="7019644" y="2183090"/>
                </a:cubicBezTo>
                <a:cubicBezTo>
                  <a:pt x="6938675" y="2194028"/>
                  <a:pt x="6944793" y="2218194"/>
                  <a:pt x="6905294" y="2212596"/>
                </a:cubicBezTo>
                <a:cubicBezTo>
                  <a:pt x="6873070" y="2207388"/>
                  <a:pt x="6789137" y="2226462"/>
                  <a:pt x="6709370" y="2240551"/>
                </a:cubicBezTo>
                <a:cubicBezTo>
                  <a:pt x="6650254" y="2250006"/>
                  <a:pt x="6629253" y="2264107"/>
                  <a:pt x="6550602" y="2269327"/>
                </a:cubicBezTo>
                <a:cubicBezTo>
                  <a:pt x="6473302" y="2313417"/>
                  <a:pt x="6410843" y="2289694"/>
                  <a:pt x="6318708" y="2316127"/>
                </a:cubicBezTo>
                <a:cubicBezTo>
                  <a:pt x="6298698" y="2331649"/>
                  <a:pt x="6210439" y="2314456"/>
                  <a:pt x="6169822" y="2318214"/>
                </a:cubicBezTo>
                <a:cubicBezTo>
                  <a:pt x="6129203" y="2321972"/>
                  <a:pt x="6091688" y="2335520"/>
                  <a:pt x="6074996" y="2338676"/>
                </a:cubicBezTo>
                <a:lnTo>
                  <a:pt x="6069677" y="2337139"/>
                </a:lnTo>
                <a:lnTo>
                  <a:pt x="6049786" y="2337822"/>
                </a:lnTo>
                <a:lnTo>
                  <a:pt x="6042433" y="2329473"/>
                </a:lnTo>
                <a:lnTo>
                  <a:pt x="6011238" y="2324380"/>
                </a:lnTo>
                <a:cubicBezTo>
                  <a:pt x="5999830" y="2323793"/>
                  <a:pt x="5971276" y="2324706"/>
                  <a:pt x="5958523" y="2328024"/>
                </a:cubicBezTo>
                <a:lnTo>
                  <a:pt x="5760067" y="2343716"/>
                </a:lnTo>
                <a:lnTo>
                  <a:pt x="5628108" y="2344739"/>
                </a:lnTo>
                <a:lnTo>
                  <a:pt x="5472054" y="2330719"/>
                </a:lnTo>
                <a:cubicBezTo>
                  <a:pt x="5479284" y="2317691"/>
                  <a:pt x="5440157" y="2331757"/>
                  <a:pt x="5433909" y="2319466"/>
                </a:cubicBezTo>
                <a:cubicBezTo>
                  <a:pt x="5430517" y="2309434"/>
                  <a:pt x="5392976" y="2304750"/>
                  <a:pt x="5382817" y="2301764"/>
                </a:cubicBezTo>
                <a:lnTo>
                  <a:pt x="5262912" y="2281347"/>
                </a:lnTo>
                <a:cubicBezTo>
                  <a:pt x="5252746" y="2281163"/>
                  <a:pt x="5231699" y="2272853"/>
                  <a:pt x="5224109" y="2270223"/>
                </a:cubicBezTo>
                <a:lnTo>
                  <a:pt x="5175808" y="2267233"/>
                </a:lnTo>
                <a:lnTo>
                  <a:pt x="5157702" y="2260010"/>
                </a:lnTo>
                <a:lnTo>
                  <a:pt x="5143747" y="2256610"/>
                </a:lnTo>
                <a:lnTo>
                  <a:pt x="5140744" y="2254509"/>
                </a:lnTo>
                <a:cubicBezTo>
                  <a:pt x="5135026" y="2250469"/>
                  <a:pt x="5129229" y="2246658"/>
                  <a:pt x="5122807" y="2243656"/>
                </a:cubicBezTo>
                <a:cubicBezTo>
                  <a:pt x="5109467" y="2272275"/>
                  <a:pt x="5066004" y="2222839"/>
                  <a:pt x="5066938" y="2250227"/>
                </a:cubicBezTo>
                <a:cubicBezTo>
                  <a:pt x="5029345" y="2238711"/>
                  <a:pt x="5040096" y="2267800"/>
                  <a:pt x="5012662" y="2233846"/>
                </a:cubicBezTo>
                <a:cubicBezTo>
                  <a:pt x="4938174" y="2234229"/>
                  <a:pt x="4917504" y="2247236"/>
                  <a:pt x="4841589" y="2209829"/>
                </a:cubicBezTo>
                <a:cubicBezTo>
                  <a:pt x="4807890" y="2193187"/>
                  <a:pt x="4785258" y="2182041"/>
                  <a:pt x="4763595" y="2182061"/>
                </a:cubicBezTo>
                <a:cubicBezTo>
                  <a:pt x="4742475" y="2177561"/>
                  <a:pt x="4730631" y="2174738"/>
                  <a:pt x="4724334" y="2173047"/>
                </a:cubicBezTo>
                <a:lnTo>
                  <a:pt x="4722324" y="2172298"/>
                </a:lnTo>
                <a:lnTo>
                  <a:pt x="4723259" y="2172087"/>
                </a:lnTo>
                <a:cubicBezTo>
                  <a:pt x="4722296" y="2171445"/>
                  <a:pt x="4719415" y="2170839"/>
                  <a:pt x="4718350" y="2170817"/>
                </a:cubicBezTo>
                <a:lnTo>
                  <a:pt x="4722324" y="2172298"/>
                </a:lnTo>
                <a:lnTo>
                  <a:pt x="4716674" y="2173573"/>
                </a:lnTo>
                <a:cubicBezTo>
                  <a:pt x="4681300" y="2166617"/>
                  <a:pt x="4525895" y="2165809"/>
                  <a:pt x="4516962" y="2163671"/>
                </a:cubicBezTo>
                <a:cubicBezTo>
                  <a:pt x="4458971" y="2150559"/>
                  <a:pt x="4463810" y="2149818"/>
                  <a:pt x="4429691" y="2153020"/>
                </a:cubicBezTo>
                <a:cubicBezTo>
                  <a:pt x="4424455" y="2156391"/>
                  <a:pt x="4370126" y="2150097"/>
                  <a:pt x="4364023" y="2151674"/>
                </a:cubicBezTo>
                <a:lnTo>
                  <a:pt x="4318114" y="2158289"/>
                </a:lnTo>
                <a:lnTo>
                  <a:pt x="4316258" y="2156948"/>
                </a:lnTo>
                <a:cubicBezTo>
                  <a:pt x="4307275" y="2153577"/>
                  <a:pt x="4301145" y="2153578"/>
                  <a:pt x="4296292" y="2155069"/>
                </a:cubicBezTo>
                <a:lnTo>
                  <a:pt x="4291212" y="2157986"/>
                </a:lnTo>
                <a:lnTo>
                  <a:pt x="4277290" y="2157740"/>
                </a:lnTo>
                <a:lnTo>
                  <a:pt x="4249265" y="2160064"/>
                </a:lnTo>
                <a:lnTo>
                  <a:pt x="4203199" y="2157269"/>
                </a:lnTo>
                <a:cubicBezTo>
                  <a:pt x="4203096" y="2156849"/>
                  <a:pt x="4202995" y="2156430"/>
                  <a:pt x="4202893" y="2156010"/>
                </a:cubicBezTo>
                <a:cubicBezTo>
                  <a:pt x="4201267" y="2153173"/>
                  <a:pt x="4198292" y="2151054"/>
                  <a:pt x="4192396" y="2150376"/>
                </a:cubicBezTo>
                <a:cubicBezTo>
                  <a:pt x="4205365" y="2133087"/>
                  <a:pt x="4162425" y="2134982"/>
                  <a:pt x="4143893" y="2134511"/>
                </a:cubicBezTo>
                <a:cubicBezTo>
                  <a:pt x="4125868" y="2127445"/>
                  <a:pt x="4100250" y="2113865"/>
                  <a:pt x="4084245" y="2107978"/>
                </a:cubicBezTo>
                <a:lnTo>
                  <a:pt x="4075694" y="2107143"/>
                </a:lnTo>
                <a:cubicBezTo>
                  <a:pt x="4075655" y="2107042"/>
                  <a:pt x="4075614" y="2106943"/>
                  <a:pt x="4075575" y="2106844"/>
                </a:cubicBezTo>
                <a:cubicBezTo>
                  <a:pt x="4073829" y="2106060"/>
                  <a:pt x="4071057" y="2105559"/>
                  <a:pt x="4066658" y="2105400"/>
                </a:cubicBezTo>
                <a:lnTo>
                  <a:pt x="4060102" y="2105618"/>
                </a:lnTo>
                <a:lnTo>
                  <a:pt x="4043512" y="2103997"/>
                </a:lnTo>
                <a:lnTo>
                  <a:pt x="4038145" y="2101563"/>
                </a:lnTo>
                <a:lnTo>
                  <a:pt x="4036511" y="2097896"/>
                </a:lnTo>
                <a:lnTo>
                  <a:pt x="4034926" y="2098131"/>
                </a:lnTo>
                <a:cubicBezTo>
                  <a:pt x="4022576" y="2102995"/>
                  <a:pt x="4018025" y="2111371"/>
                  <a:pt x="4005686" y="2085563"/>
                </a:cubicBezTo>
                <a:lnTo>
                  <a:pt x="3937994" y="2068106"/>
                </a:lnTo>
                <a:cubicBezTo>
                  <a:pt x="3921658" y="2075830"/>
                  <a:pt x="3909686" y="2071141"/>
                  <a:pt x="3898423" y="2062451"/>
                </a:cubicBezTo>
                <a:cubicBezTo>
                  <a:pt x="3862243" y="2062947"/>
                  <a:pt x="3830779" y="2049077"/>
                  <a:pt x="3790908" y="2042213"/>
                </a:cubicBezTo>
                <a:cubicBezTo>
                  <a:pt x="3742158" y="2027507"/>
                  <a:pt x="3726280" y="2025530"/>
                  <a:pt x="3683661" y="2018290"/>
                </a:cubicBezTo>
                <a:lnTo>
                  <a:pt x="3611183" y="1986019"/>
                </a:lnTo>
                <a:lnTo>
                  <a:pt x="3605003" y="1987381"/>
                </a:lnTo>
                <a:cubicBezTo>
                  <a:pt x="3600731" y="1988000"/>
                  <a:pt x="3597877" y="1988000"/>
                  <a:pt x="3595884" y="1987545"/>
                </a:cubicBezTo>
                <a:lnTo>
                  <a:pt x="3595649" y="1987276"/>
                </a:lnTo>
                <a:lnTo>
                  <a:pt x="3587126" y="1987966"/>
                </a:lnTo>
                <a:cubicBezTo>
                  <a:pt x="3572774" y="1989757"/>
                  <a:pt x="3550540" y="1975558"/>
                  <a:pt x="3537283" y="1978267"/>
                </a:cubicBezTo>
                <a:cubicBezTo>
                  <a:pt x="3515092" y="1973971"/>
                  <a:pt x="3489773" y="1980236"/>
                  <a:pt x="3474371" y="1974606"/>
                </a:cubicBezTo>
                <a:lnTo>
                  <a:pt x="3401876" y="1962558"/>
                </a:lnTo>
                <a:lnTo>
                  <a:pt x="3365036" y="1979510"/>
                </a:lnTo>
                <a:cubicBezTo>
                  <a:pt x="3361007" y="1981808"/>
                  <a:pt x="3355145" y="1982886"/>
                  <a:pt x="3345174" y="1981192"/>
                </a:cubicBezTo>
                <a:lnTo>
                  <a:pt x="3342846" y="1980217"/>
                </a:lnTo>
                <a:cubicBezTo>
                  <a:pt x="3337528" y="1982688"/>
                  <a:pt x="3296694" y="1983818"/>
                  <a:pt x="3263504" y="1986094"/>
                </a:cubicBezTo>
                <a:cubicBezTo>
                  <a:pt x="3210873" y="1988435"/>
                  <a:pt x="3204538" y="1996407"/>
                  <a:pt x="3143704" y="1993869"/>
                </a:cubicBezTo>
                <a:cubicBezTo>
                  <a:pt x="3083839" y="1995098"/>
                  <a:pt x="3073438" y="2001104"/>
                  <a:pt x="3031439" y="1996512"/>
                </a:cubicBezTo>
                <a:lnTo>
                  <a:pt x="2782717" y="2018333"/>
                </a:lnTo>
                <a:cubicBezTo>
                  <a:pt x="2720447" y="2045988"/>
                  <a:pt x="2718750" y="2015419"/>
                  <a:pt x="2647675" y="2028869"/>
                </a:cubicBezTo>
                <a:cubicBezTo>
                  <a:pt x="2583664" y="1968934"/>
                  <a:pt x="2609849" y="2007202"/>
                  <a:pt x="2569176" y="2002628"/>
                </a:cubicBezTo>
                <a:lnTo>
                  <a:pt x="2444403" y="2016529"/>
                </a:lnTo>
                <a:cubicBezTo>
                  <a:pt x="2412730" y="2033089"/>
                  <a:pt x="2355175" y="2003000"/>
                  <a:pt x="2316260" y="2024996"/>
                </a:cubicBezTo>
                <a:cubicBezTo>
                  <a:pt x="2277148" y="2025534"/>
                  <a:pt x="2234330" y="2021339"/>
                  <a:pt x="2209726" y="2019763"/>
                </a:cubicBezTo>
                <a:cubicBezTo>
                  <a:pt x="2172984" y="2016106"/>
                  <a:pt x="2131016" y="2007174"/>
                  <a:pt x="2095813" y="2003052"/>
                </a:cubicBezTo>
                <a:cubicBezTo>
                  <a:pt x="2078687" y="2016661"/>
                  <a:pt x="2046700" y="1994357"/>
                  <a:pt x="1998504" y="1995032"/>
                </a:cubicBezTo>
                <a:cubicBezTo>
                  <a:pt x="1979851" y="2010679"/>
                  <a:pt x="1965997" y="1995296"/>
                  <a:pt x="1929320" y="2016977"/>
                </a:cubicBezTo>
                <a:cubicBezTo>
                  <a:pt x="1927506" y="2015185"/>
                  <a:pt x="1925308" y="2013558"/>
                  <a:pt x="1922798" y="2012146"/>
                </a:cubicBezTo>
                <a:cubicBezTo>
                  <a:pt x="1908224" y="2003952"/>
                  <a:pt x="1886476" y="2004665"/>
                  <a:pt x="1874228" y="2013741"/>
                </a:cubicBezTo>
                <a:cubicBezTo>
                  <a:pt x="1844711" y="2028500"/>
                  <a:pt x="1815838" y="2036277"/>
                  <a:pt x="1787803" y="2041363"/>
                </a:cubicBezTo>
                <a:lnTo>
                  <a:pt x="1739352" y="2036312"/>
                </a:lnTo>
                <a:cubicBezTo>
                  <a:pt x="1720756" y="2032746"/>
                  <a:pt x="1697809" y="2023837"/>
                  <a:pt x="1676219" y="2019963"/>
                </a:cubicBezTo>
                <a:cubicBezTo>
                  <a:pt x="1653856" y="2018758"/>
                  <a:pt x="1629782" y="2025363"/>
                  <a:pt x="1609817" y="2013066"/>
                </a:cubicBezTo>
                <a:cubicBezTo>
                  <a:pt x="1570834" y="2001390"/>
                  <a:pt x="1525521" y="2021545"/>
                  <a:pt x="1497258" y="1987476"/>
                </a:cubicBezTo>
                <a:cubicBezTo>
                  <a:pt x="1419429" y="1972767"/>
                  <a:pt x="1265224" y="1952754"/>
                  <a:pt x="1151127" y="1938041"/>
                </a:cubicBezTo>
                <a:cubicBezTo>
                  <a:pt x="1044820" y="1928230"/>
                  <a:pt x="911490" y="1929978"/>
                  <a:pt x="859417" y="1928608"/>
                </a:cubicBezTo>
                <a:lnTo>
                  <a:pt x="838688" y="1929821"/>
                </a:lnTo>
                <a:cubicBezTo>
                  <a:pt x="829380" y="1926412"/>
                  <a:pt x="823010" y="1926387"/>
                  <a:pt x="817957" y="1927857"/>
                </a:cubicBezTo>
                <a:lnTo>
                  <a:pt x="812654" y="1930751"/>
                </a:lnTo>
                <a:lnTo>
                  <a:pt x="721195" y="1929661"/>
                </a:lnTo>
                <a:cubicBezTo>
                  <a:pt x="721095" y="1929241"/>
                  <a:pt x="720991" y="1928820"/>
                  <a:pt x="720890" y="1928399"/>
                </a:cubicBezTo>
                <a:cubicBezTo>
                  <a:pt x="719222" y="1925556"/>
                  <a:pt x="716144" y="1923424"/>
                  <a:pt x="710023" y="1922722"/>
                </a:cubicBezTo>
                <a:cubicBezTo>
                  <a:pt x="689532" y="1914633"/>
                  <a:pt x="619665" y="1887450"/>
                  <a:pt x="597940" y="1879864"/>
                </a:cubicBezTo>
                <a:cubicBezTo>
                  <a:pt x="587430" y="1879265"/>
                  <a:pt x="583862" y="1877622"/>
                  <a:pt x="579683" y="1877212"/>
                </a:cubicBezTo>
                <a:lnTo>
                  <a:pt x="572865" y="1877401"/>
                </a:lnTo>
                <a:cubicBezTo>
                  <a:pt x="550627" y="1871095"/>
                  <a:pt x="474197" y="1846680"/>
                  <a:pt x="446247" y="1839371"/>
                </a:cubicBezTo>
                <a:cubicBezTo>
                  <a:pt x="429213" y="1847023"/>
                  <a:pt x="416808" y="1842285"/>
                  <a:pt x="405163" y="1833548"/>
                </a:cubicBezTo>
                <a:cubicBezTo>
                  <a:pt x="367566" y="1833890"/>
                  <a:pt x="334968" y="1819885"/>
                  <a:pt x="293583" y="1812852"/>
                </a:cubicBezTo>
                <a:lnTo>
                  <a:pt x="119529" y="1761047"/>
                </a:lnTo>
                <a:cubicBezTo>
                  <a:pt x="73377" y="1751937"/>
                  <a:pt x="36403" y="1759579"/>
                  <a:pt x="16674" y="1758191"/>
                </a:cubicBezTo>
                <a:lnTo>
                  <a:pt x="1150" y="1752722"/>
                </a:lnTo>
                <a:cubicBezTo>
                  <a:pt x="-1438" y="1496726"/>
                  <a:pt x="1148" y="514333"/>
                  <a:pt x="1148" y="222213"/>
                </a:cubicBezTo>
                <a:lnTo>
                  <a:pt x="1148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F4D94D-004D-BD89-2A0A-853A26E0E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879" y="609601"/>
            <a:ext cx="9810604" cy="1216024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Interpreting Ratios guide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DDBB543-08CD-66E1-5D36-1F657FBE0D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2040067"/>
              </p:ext>
            </p:extLst>
          </p:nvPr>
        </p:nvGraphicFramePr>
        <p:xfrm>
          <a:off x="1050925" y="2586251"/>
          <a:ext cx="10064998" cy="36621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3592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theme/theme1.xml><?xml version="1.0" encoding="utf-8"?>
<a:theme xmlns:a="http://schemas.openxmlformats.org/drawingml/2006/main" name="ArchiveVTI">
  <a:themeElements>
    <a:clrScheme name="AnalogousFromRegularSeedRightStep">
      <a:dk1>
        <a:srgbClr val="000000"/>
      </a:dk1>
      <a:lt1>
        <a:srgbClr val="FFFFFF"/>
      </a:lt1>
      <a:dk2>
        <a:srgbClr val="1B1632"/>
      </a:dk2>
      <a:lt2>
        <a:srgbClr val="F3F0F1"/>
      </a:lt2>
      <a:accent1>
        <a:srgbClr val="29B29A"/>
      </a:accent1>
      <a:accent2>
        <a:srgbClr val="21A2CB"/>
      </a:accent2>
      <a:accent3>
        <a:srgbClr val="336DDD"/>
      </a:accent3>
      <a:accent4>
        <a:srgbClr val="382CCD"/>
      </a:accent4>
      <a:accent5>
        <a:srgbClr val="8733DD"/>
      </a:accent5>
      <a:accent6>
        <a:srgbClr val="BC21CB"/>
      </a:accent6>
      <a:hlink>
        <a:srgbClr val="BF3F55"/>
      </a:hlink>
      <a:folHlink>
        <a:srgbClr val="7F7F7F"/>
      </a:folHlink>
    </a:clrScheme>
    <a:fontScheme name="Custom 170">
      <a:majorFont>
        <a:latin typeface="Bembo"/>
        <a:ea typeface=""/>
        <a:cs typeface=""/>
      </a:majorFont>
      <a:minorFont>
        <a:latin typeface="Bem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iveVTI" id="{514BDC9F-20AC-40CA-9FE7-B30987BCD2D4}" vid="{D8FA1533-D953-46ED-B2C7-B32AF1BED7A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E4267EB9EDD249A643F70B5892B2B0" ma:contentTypeVersion="13" ma:contentTypeDescription="Create a new document." ma:contentTypeScope="" ma:versionID="8cf6abdd28c21cfbd8410641107789ac">
  <xsd:schema xmlns:xsd="http://www.w3.org/2001/XMLSchema" xmlns:xs="http://www.w3.org/2001/XMLSchema" xmlns:p="http://schemas.microsoft.com/office/2006/metadata/properties" xmlns:ns2="6b972414-5cb4-493b-888d-a44562be4230" xmlns:ns3="3aa2e9e8-b949-43c0-a6e1-fffda3ca5122" targetNamespace="http://schemas.microsoft.com/office/2006/metadata/properties" ma:root="true" ma:fieldsID="be9abafd21787993bfefb1ac50333949" ns2:_="" ns3:_="">
    <xsd:import namespace="6b972414-5cb4-493b-888d-a44562be4230"/>
    <xsd:import namespace="3aa2e9e8-b949-43c0-a6e1-fffda3ca51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972414-5cb4-493b-888d-a44562be42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eabd9a1-f129-4a77-911e-d577922095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a2e9e8-b949-43c0-a6e1-fffda3ca512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c5f13f0-8de4-4fda-b045-ba47f398126f}" ma:internalName="TaxCatchAll" ma:showField="CatchAllData" ma:web="3aa2e9e8-b949-43c0-a6e1-fffda3ca51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b972414-5cb4-493b-888d-a44562be4230">
      <Terms xmlns="http://schemas.microsoft.com/office/infopath/2007/PartnerControls"/>
    </lcf76f155ced4ddcb4097134ff3c332f>
    <TaxCatchAll xmlns="3aa2e9e8-b949-43c0-a6e1-fffda3ca5122" xsi:nil="true"/>
  </documentManagement>
</p:properties>
</file>

<file path=customXml/itemProps1.xml><?xml version="1.0" encoding="utf-8"?>
<ds:datastoreItem xmlns:ds="http://schemas.openxmlformats.org/officeDocument/2006/customXml" ds:itemID="{7709008D-56C4-4FFE-B997-823D78BBC8E0}"/>
</file>

<file path=customXml/itemProps2.xml><?xml version="1.0" encoding="utf-8"?>
<ds:datastoreItem xmlns:ds="http://schemas.openxmlformats.org/officeDocument/2006/customXml" ds:itemID="{3A8E016B-C1C9-4C5B-8900-7836A3730FA9}"/>
</file>

<file path=customXml/itemProps3.xml><?xml version="1.0" encoding="utf-8"?>
<ds:datastoreItem xmlns:ds="http://schemas.openxmlformats.org/officeDocument/2006/customXml" ds:itemID="{FAC7683A-53D2-45D3-B7E7-2A4E7B78E60C}"/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50</Words>
  <Application>Microsoft Macintosh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Bembo</vt:lpstr>
      <vt:lpstr>ArchiveVTI</vt:lpstr>
      <vt:lpstr>Interpreting Ratios guide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Interpreting Ratios guide</dc:title>
  <dc:creator>Chris Habib</dc:creator>
  <cp:lastModifiedBy>Chris Habib</cp:lastModifiedBy>
  <cp:revision>3</cp:revision>
  <dcterms:created xsi:type="dcterms:W3CDTF">2023-11-01T01:19:26Z</dcterms:created>
  <dcterms:modified xsi:type="dcterms:W3CDTF">2023-11-01T02:11:26Z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0x0101000FE4267EB9EDD249A643F70B5892B2B0</vt:lpwstr>
  </property>
</Properties>
</file>