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9"/>
  </p:normalViewPr>
  <p:slideViewPr>
    <p:cSldViewPr snapToGrid="0">
      <p:cViewPr varScale="1">
        <p:scale>
          <a:sx n="88" d="100"/>
          <a:sy n="88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3359-7D8B-A143-7562-F307D817F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41708-A196-39C3-08A0-90EBC6F2C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971F-C1C1-B6C2-9243-C3FCFFA8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C1AC-8BDD-5810-641F-00555143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D0E7-5A57-D2DC-FA0A-A55B53C0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6411-FE62-190C-0AE5-1E8D84FC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C9980-29F5-38D5-132B-A641EBEB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3F0F-76B6-726A-80DF-1225EE31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09630-8CCE-AADB-BDC6-0AA312BB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230A-6B32-DDDB-C817-0709F69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54E4E-01D8-6856-57E7-6788FDCE0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E1186-743D-298D-8CAC-77CBDBA55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C0597-2A1D-ECE9-34E4-824181E2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77E62-A3BD-5D01-E81A-928748E7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C1F7-CA19-DE43-39CC-B9CEF029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DD1E-EEF2-9531-ACD8-4876C3D6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6D82-6E51-DAC4-A8F1-6118D721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D79A-5D28-C1E0-2EB8-696A834C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5D777-6BCF-63B2-0AB1-38A6C2E2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4ED73-EB62-2A04-D9F9-24B5B04E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B014-2FCF-610C-ABFC-7F0F4E34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B6F9-F600-CB5D-ADEC-6E945ADB4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5BE-80E4-2480-346A-837390EE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F6BA-B848-8C2B-4985-53024ED1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BA7B5-027C-F76B-1AC1-8BB10583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4417-4A9E-B9AA-B614-75977BD4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BF32-3F2E-E54D-2FD7-1AD667942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3EFE2-064B-70D5-357F-EB06BA08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F7406-6D1F-4133-6B04-99AD8B1F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21F91-7BF9-FB32-342E-D8602F77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90F5-94F1-CFAD-17C6-CF17F337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3B2D-8AD0-BC09-E597-88498A9F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0FEA-8E64-5DED-BB9E-8F9E7ECFC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C3A2-399A-0B31-8D81-6BC9C2A2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8CED0-FBA9-3A84-61D3-7A07A5669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AF202-BC13-94D0-C5EA-DBA9BED5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1473F-4245-31D6-90C6-87D994F8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BE496-AB09-47E7-DD37-21D4321F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765BA-80BD-8566-8B89-AF23B0DD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A3D4-D01E-0F3A-DA28-ACE40858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C7904-0017-DC6F-17E8-A86F007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6B200-BB42-719F-6087-61AFEDF5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EAFE5-D376-FC52-45CB-F0E13CE9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5DB1D-6C03-125F-D447-E03AC0C7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A2369-4F54-8CDD-5C01-263E8890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6D01B-E103-5D06-AD6F-CA156E47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322A-7676-5658-DA3A-B1A96A14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133E-C46C-1050-C8B9-DDAD8B52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DBC7A-74A2-AB5B-F6E4-1050E4FD4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DA968-BB81-84A2-5CAD-D4A1B826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1312D-002B-25FF-DF22-25CD9D10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09DD-1C2A-BCF5-3A22-3CFB64E0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83F4-EFC8-C9A8-784B-473F6C46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BDE7F-6B54-77D4-21D2-2112976AC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60BC2-FD67-5605-26E9-AA945295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8A201-689F-CFC2-FF8A-6B8131EB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BDE79-1256-A582-7E9C-142C0B5D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8A368-ED0A-451B-9AA7-3AE221D1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F6B5D-D299-0657-E23F-106D998D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4B5DD-C696-86D7-CD43-49EF29D0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B8F3-4292-FDA9-4D8D-C3486D55A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D549-55FA-EC40-A15C-AE1D34F63F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A6D6-9A6F-751B-8CFF-DAF398319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2147-5486-7302-034A-C826764D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5A99-3D1C-1A47-9EF1-972EA146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4CBD3-DA33-8D32-24D3-C427391B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Ratios</a:t>
            </a:r>
          </a:p>
        </p:txBody>
      </p:sp>
      <p:pic>
        <p:nvPicPr>
          <p:cNvPr id="8" name="Content Placeholder 7" descr="A white paper with text on it&#10;&#10;Description automatically generated">
            <a:extLst>
              <a:ext uri="{FF2B5EF4-FFF2-40B4-BE49-F238E27FC236}">
                <a16:creationId xmlns:a16="http://schemas.microsoft.com/office/drawing/2014/main" id="{63515934-EC3B-CEC1-89C4-DAE8BD592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243596"/>
            <a:ext cx="7347537" cy="43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4CBD3-DA33-8D32-24D3-C427391B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Ratios</a:t>
            </a:r>
          </a:p>
        </p:txBody>
      </p:sp>
      <p:pic>
        <p:nvPicPr>
          <p:cNvPr id="7" name="Content Placeholder 6" descr="A paper with text and arrows&#10;&#10;Description automatically generated">
            <a:extLst>
              <a:ext uri="{FF2B5EF4-FFF2-40B4-BE49-F238E27FC236}">
                <a16:creationId xmlns:a16="http://schemas.microsoft.com/office/drawing/2014/main" id="{F8ABA034-0A23-3C8B-5BFE-02DAFCF5B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971" y="67825"/>
            <a:ext cx="4659086" cy="67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4267EB9EDD249A643F70B5892B2B0" ma:contentTypeVersion="13" ma:contentTypeDescription="Create a new document." ma:contentTypeScope="" ma:versionID="8cf6abdd28c21cfbd8410641107789ac">
  <xsd:schema xmlns:xsd="http://www.w3.org/2001/XMLSchema" xmlns:xs="http://www.w3.org/2001/XMLSchema" xmlns:p="http://schemas.microsoft.com/office/2006/metadata/properties" xmlns:ns2="6b972414-5cb4-493b-888d-a44562be4230" xmlns:ns3="3aa2e9e8-b949-43c0-a6e1-fffda3ca5122" targetNamespace="http://schemas.microsoft.com/office/2006/metadata/properties" ma:root="true" ma:fieldsID="be9abafd21787993bfefb1ac50333949" ns2:_="" ns3:_="">
    <xsd:import namespace="6b972414-5cb4-493b-888d-a44562be4230"/>
    <xsd:import namespace="3aa2e9e8-b949-43c0-a6e1-fffda3ca5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72414-5cb4-493b-888d-a44562be4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abd9a1-f129-4a77-911e-d57792209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2e9e8-b949-43c0-a6e1-fffda3ca51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5f13f0-8de4-4fda-b045-ba47f398126f}" ma:internalName="TaxCatchAll" ma:showField="CatchAllData" ma:web="3aa2e9e8-b949-43c0-a6e1-fffda3ca5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972414-5cb4-493b-888d-a44562be4230">
      <Terms xmlns="http://schemas.microsoft.com/office/infopath/2007/PartnerControls"/>
    </lcf76f155ced4ddcb4097134ff3c332f>
    <TaxCatchAll xmlns="3aa2e9e8-b949-43c0-a6e1-fffda3ca5122" xsi:nil="true"/>
  </documentManagement>
</p:properties>
</file>

<file path=customXml/itemProps1.xml><?xml version="1.0" encoding="utf-8"?>
<ds:datastoreItem xmlns:ds="http://schemas.openxmlformats.org/officeDocument/2006/customXml" ds:itemID="{46022991-9214-4361-88C8-32A7533FE80C}"/>
</file>

<file path=customXml/itemProps2.xml><?xml version="1.0" encoding="utf-8"?>
<ds:datastoreItem xmlns:ds="http://schemas.openxmlformats.org/officeDocument/2006/customXml" ds:itemID="{39409F38-183A-4573-99C7-42899514B4BB}"/>
</file>

<file path=customXml/itemProps3.xml><?xml version="1.0" encoding="utf-8"?>
<ds:datastoreItem xmlns:ds="http://schemas.openxmlformats.org/officeDocument/2006/customXml" ds:itemID="{ED70CFF2-A7D3-426D-8D48-086FA0E8672E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Understanding Ratios</vt:lpstr>
      <vt:lpstr>Understanding Ratios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Ratios</dc:title>
  <dc:creator>Chris Habib</dc:creator>
  <cp:lastModifiedBy>Chris Habib</cp:lastModifiedBy>
  <cp:revision>3</cp:revision>
  <dcterms:created xsi:type="dcterms:W3CDTF">2023-11-01T02:24:02Z</dcterms:created>
  <dcterms:modified xsi:type="dcterms:W3CDTF">2023-11-01T03:16:28Z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0x0101000FE4267EB9EDD249A643F70B5892B2B0</vt:lpwstr>
  </property>
</Properties>
</file>